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942" r:id="rId1"/>
    <p:sldMasterId id="2147483980" r:id="rId2"/>
    <p:sldMasterId id="2147484027" r:id="rId3"/>
  </p:sldMasterIdLst>
  <p:notesMasterIdLst>
    <p:notesMasterId r:id="rId62"/>
  </p:notesMasterIdLst>
  <p:handoutMasterIdLst>
    <p:handoutMasterId r:id="rId63"/>
  </p:handoutMasterIdLst>
  <p:sldIdLst>
    <p:sldId id="257" r:id="rId4"/>
    <p:sldId id="491" r:id="rId5"/>
    <p:sldId id="538" r:id="rId6"/>
    <p:sldId id="493" r:id="rId7"/>
    <p:sldId id="492" r:id="rId8"/>
    <p:sldId id="501" r:id="rId9"/>
    <p:sldId id="496" r:id="rId10"/>
    <p:sldId id="495" r:id="rId11"/>
    <p:sldId id="540" r:id="rId12"/>
    <p:sldId id="541" r:id="rId13"/>
    <p:sldId id="936" r:id="rId14"/>
    <p:sldId id="938" r:id="rId15"/>
    <p:sldId id="498" r:id="rId16"/>
    <p:sldId id="940" r:id="rId17"/>
    <p:sldId id="503" r:id="rId18"/>
    <p:sldId id="505" r:id="rId19"/>
    <p:sldId id="506" r:id="rId20"/>
    <p:sldId id="508" r:id="rId21"/>
    <p:sldId id="509" r:id="rId22"/>
    <p:sldId id="510" r:id="rId23"/>
    <p:sldId id="511" r:id="rId24"/>
    <p:sldId id="941" r:id="rId25"/>
    <p:sldId id="942" r:id="rId26"/>
    <p:sldId id="944" r:id="rId27"/>
    <p:sldId id="945" r:id="rId28"/>
    <p:sldId id="515" r:id="rId29"/>
    <p:sldId id="517" r:id="rId30"/>
    <p:sldId id="950" r:id="rId31"/>
    <p:sldId id="951" r:id="rId32"/>
    <p:sldId id="952" r:id="rId33"/>
    <p:sldId id="949" r:id="rId34"/>
    <p:sldId id="518" r:id="rId35"/>
    <p:sldId id="519" r:id="rId36"/>
    <p:sldId id="521" r:id="rId37"/>
    <p:sldId id="520" r:id="rId38"/>
    <p:sldId id="943" r:id="rId39"/>
    <p:sldId id="523" r:id="rId40"/>
    <p:sldId id="525" r:id="rId41"/>
    <p:sldId id="532" r:id="rId42"/>
    <p:sldId id="935" r:id="rId43"/>
    <p:sldId id="539" r:id="rId44"/>
    <p:sldId id="948" r:id="rId45"/>
    <p:sldId id="527" r:id="rId46"/>
    <p:sldId id="528" r:id="rId47"/>
    <p:sldId id="529" r:id="rId48"/>
    <p:sldId id="530" r:id="rId49"/>
    <p:sldId id="946" r:id="rId50"/>
    <p:sldId id="533" r:id="rId51"/>
    <p:sldId id="953" r:id="rId52"/>
    <p:sldId id="954" r:id="rId53"/>
    <p:sldId id="956" r:id="rId54"/>
    <p:sldId id="955" r:id="rId55"/>
    <p:sldId id="534" r:id="rId56"/>
    <p:sldId id="535" r:id="rId57"/>
    <p:sldId id="536" r:id="rId58"/>
    <p:sldId id="537" r:id="rId59"/>
    <p:sldId id="483" r:id="rId60"/>
    <p:sldId id="947" r:id="rId61"/>
  </p:sldIdLst>
  <p:sldSz cx="12192000" cy="6858000"/>
  <p:notesSz cx="6858000" cy="9144000"/>
  <p:embeddedFontLst>
    <p:embeddedFont>
      <p:font typeface="Calibri" panose="020F0502020204030204" pitchFamily="34" charset="0"/>
      <p:regular r:id="rId64"/>
      <p:bold r:id="rId65"/>
      <p:italic r:id="rId66"/>
      <p:boldItalic r:id="rId67"/>
    </p:embeddedFont>
    <p:embeddedFont>
      <p:font typeface="Consolas" panose="020B0609020204030204" pitchFamily="49" charset="0"/>
      <p:regular r:id="rId68"/>
      <p:bold r:id="rId69"/>
      <p:italic r:id="rId70"/>
      <p:boldItalic r:id="rId71"/>
    </p:embeddedFont>
    <p:embeddedFont>
      <p:font typeface="Gill Sans MT" panose="020B0502020104020203" pitchFamily="34" charset="0"/>
      <p:regular r:id="rId72"/>
      <p:bold r:id="rId73"/>
      <p:italic r:id="rId74"/>
      <p:boldItalic r:id="rId75"/>
    </p:embeddedFont>
    <p:embeddedFont>
      <p:font typeface="Montserrat" panose="02000505000000020004" pitchFamily="2" charset="0"/>
      <p:regular r:id="rId76"/>
    </p:embeddedFont>
    <p:embeddedFont>
      <p:font typeface="Roboto" panose="02000000000000000000" pitchFamily="2" charset="0"/>
      <p:regular r:id="rId77"/>
      <p:bold r:id="rId78"/>
    </p:embeddedFont>
    <p:embeddedFont>
      <p:font typeface="Roboto Black" panose="02000000000000000000" pitchFamily="2" charset="0"/>
      <p:bold r:id="rId79"/>
      <p:italic r:id="rId80"/>
      <p:boldItalic r:id="rId81"/>
    </p:embeddedFont>
    <p:embeddedFont>
      <p:font typeface="Segoe UI" panose="020B0502040204020203" pitchFamily="34" charset="0"/>
      <p:regular r:id="rId82"/>
      <p:bold r:id="rId83"/>
      <p:italic r:id="rId84"/>
      <p:boldItalic r:id="rId85"/>
    </p:embeddedFont>
    <p:embeddedFont>
      <p:font typeface="Segoe UI Light" panose="020B0502040204020203" pitchFamily="34" charset="0"/>
      <p:regular r:id="rId86"/>
      <p:italic r:id="rId87"/>
    </p:embeddedFont>
    <p:embeddedFont>
      <p:font typeface="Segoe UI Semibold" panose="020B0702040204020203" pitchFamily="34" charset="0"/>
      <p:regular r:id="rId88"/>
      <p:bold r:id="rId89"/>
      <p:italic r:id="rId90"/>
      <p:boldItalic r:id="rId91"/>
    </p:embeddedFont>
    <p:embeddedFont>
      <p:font typeface="Trebuchet MS" panose="020B0603020202020204" pitchFamily="34" charset="0"/>
      <p:regular r:id="rId92"/>
      <p:bold r:id="rId93"/>
      <p:italic r:id="rId94"/>
      <p:boldItalic r:id="rId95"/>
    </p:embeddedFont>
  </p:embeddedFontLst>
  <p:defaultTextStyle>
    <a:defPPr>
      <a:defRPr lang="pl-P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1DBE1"/>
    <a:srgbClr val="DFDADE"/>
    <a:srgbClr val="F0E48C"/>
    <a:srgbClr val="CF9D2F"/>
    <a:srgbClr val="B38627"/>
    <a:srgbClr val="F1CF9D"/>
    <a:srgbClr val="0066FF"/>
    <a:srgbClr val="F3EAA5"/>
    <a:srgbClr val="F5DEBD"/>
    <a:srgbClr val="EDDF7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4DAB483-B85A-CF41-8D4A-DD37D7DA3D9F}" v="172" dt="2020-08-20T15:53:31.47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658" autoAdjust="0"/>
    <p:restoredTop sz="89706" autoAdjust="0"/>
  </p:normalViewPr>
  <p:slideViewPr>
    <p:cSldViewPr snapToGrid="0">
      <p:cViewPr varScale="1">
        <p:scale>
          <a:sx n="93" d="100"/>
          <a:sy n="93" d="100"/>
        </p:scale>
        <p:origin x="1277" y="108"/>
      </p:cViewPr>
      <p:guideLst>
        <p:guide orient="horz" pos="2160"/>
        <p:guide pos="3840"/>
      </p:guideLst>
    </p:cSldViewPr>
  </p:slideViewPr>
  <p:outlineViewPr>
    <p:cViewPr>
      <p:scale>
        <a:sx n="33" d="100"/>
        <a:sy n="33" d="100"/>
      </p:scale>
      <p:origin x="0" y="-9592"/>
    </p:cViewPr>
  </p:outlineViewPr>
  <p:notesTextViewPr>
    <p:cViewPr>
      <p:scale>
        <a:sx n="1" d="1"/>
        <a:sy n="1" d="1"/>
      </p:scale>
      <p:origin x="0" y="0"/>
    </p:cViewPr>
  </p:notesTextViewPr>
  <p:sorterViewPr>
    <p:cViewPr>
      <p:scale>
        <a:sx n="100" d="100"/>
        <a:sy n="100" d="100"/>
      </p:scale>
      <p:origin x="0" y="-2372"/>
    </p:cViewPr>
  </p:sorterViewPr>
  <p:notesViewPr>
    <p:cSldViewPr snapToGrid="0">
      <p:cViewPr varScale="1">
        <p:scale>
          <a:sx n="77" d="100"/>
          <a:sy n="77" d="100"/>
        </p:scale>
        <p:origin x="3701" y="86"/>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handoutMaster" Target="handoutMasters/handoutMaster1.xml"/><Relationship Id="rId68" Type="http://schemas.openxmlformats.org/officeDocument/2006/relationships/font" Target="fonts/font5.fntdata"/><Relationship Id="rId84" Type="http://schemas.openxmlformats.org/officeDocument/2006/relationships/font" Target="fonts/font21.fntdata"/><Relationship Id="rId89" Type="http://schemas.openxmlformats.org/officeDocument/2006/relationships/font" Target="fonts/font26.fntdata"/><Relationship Id="rId16" Type="http://schemas.openxmlformats.org/officeDocument/2006/relationships/slide" Target="slides/slide13.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font" Target="fonts/font11.fntdata"/><Relationship Id="rId79" Type="http://schemas.openxmlformats.org/officeDocument/2006/relationships/font" Target="fonts/font16.fntdata"/><Relationship Id="rId5" Type="http://schemas.openxmlformats.org/officeDocument/2006/relationships/slide" Target="slides/slide2.xml"/><Relationship Id="rId90" Type="http://schemas.openxmlformats.org/officeDocument/2006/relationships/font" Target="fonts/font27.fntdata"/><Relationship Id="rId95" Type="http://schemas.openxmlformats.org/officeDocument/2006/relationships/font" Target="fonts/font32.fntdata"/><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font" Target="fonts/font1.fntdata"/><Relationship Id="rId69" Type="http://schemas.openxmlformats.org/officeDocument/2006/relationships/font" Target="fonts/font6.fntdata"/><Relationship Id="rId80" Type="http://schemas.openxmlformats.org/officeDocument/2006/relationships/font" Target="fonts/font17.fntdata"/><Relationship Id="rId85" Type="http://schemas.openxmlformats.org/officeDocument/2006/relationships/font" Target="fonts/font22.fntdata"/><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font" Target="fonts/font4.fntdata"/><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notesMaster" Target="notesMasters/notesMaster1.xml"/><Relationship Id="rId70" Type="http://schemas.openxmlformats.org/officeDocument/2006/relationships/font" Target="fonts/font7.fntdata"/><Relationship Id="rId75" Type="http://schemas.openxmlformats.org/officeDocument/2006/relationships/font" Target="fonts/font12.fntdata"/><Relationship Id="rId83" Type="http://schemas.openxmlformats.org/officeDocument/2006/relationships/font" Target="fonts/font20.fntdata"/><Relationship Id="rId88" Type="http://schemas.openxmlformats.org/officeDocument/2006/relationships/font" Target="fonts/font25.fntdata"/><Relationship Id="rId91" Type="http://schemas.openxmlformats.org/officeDocument/2006/relationships/font" Target="fonts/font28.fntdata"/><Relationship Id="rId9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font" Target="fonts/font2.fntdata"/><Relationship Id="rId73" Type="http://schemas.openxmlformats.org/officeDocument/2006/relationships/font" Target="fonts/font10.fntdata"/><Relationship Id="rId78" Type="http://schemas.openxmlformats.org/officeDocument/2006/relationships/font" Target="fonts/font15.fntdata"/><Relationship Id="rId81" Type="http://schemas.openxmlformats.org/officeDocument/2006/relationships/font" Target="fonts/font18.fntdata"/><Relationship Id="rId86" Type="http://schemas.openxmlformats.org/officeDocument/2006/relationships/font" Target="fonts/font23.fntdata"/><Relationship Id="rId94" Type="http://schemas.openxmlformats.org/officeDocument/2006/relationships/font" Target="fonts/font31.fntdata"/><Relationship Id="rId99" Type="http://schemas.openxmlformats.org/officeDocument/2006/relationships/tableStyles" Target="tableStyles.xml"/><Relationship Id="rId101" Type="http://schemas.microsoft.com/office/2015/10/relationships/revisionInfo" Target="revisionInfo.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font" Target="fonts/font13.fntdata"/><Relationship Id="rId97" Type="http://schemas.openxmlformats.org/officeDocument/2006/relationships/viewProps" Target="viewProps.xml"/><Relationship Id="rId7" Type="http://schemas.openxmlformats.org/officeDocument/2006/relationships/slide" Target="slides/slide4.xml"/><Relationship Id="rId71" Type="http://schemas.openxmlformats.org/officeDocument/2006/relationships/font" Target="fonts/font8.fntdata"/><Relationship Id="rId92" Type="http://schemas.openxmlformats.org/officeDocument/2006/relationships/font" Target="fonts/font29.fntdata"/><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font" Target="fonts/font3.fntdata"/><Relationship Id="rId87" Type="http://schemas.openxmlformats.org/officeDocument/2006/relationships/font" Target="fonts/font24.fntdata"/><Relationship Id="rId61" Type="http://schemas.openxmlformats.org/officeDocument/2006/relationships/slide" Target="slides/slide58.xml"/><Relationship Id="rId82" Type="http://schemas.openxmlformats.org/officeDocument/2006/relationships/font" Target="fonts/font19.fntdata"/><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font" Target="fonts/font14.fntdata"/><Relationship Id="rId100" Type="http://schemas.microsoft.com/office/2016/11/relationships/changesInfo" Target="changesInfos/changesInfo1.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font" Target="fonts/font9.fntdata"/><Relationship Id="rId93" Type="http://schemas.openxmlformats.org/officeDocument/2006/relationships/font" Target="fonts/font30.fntdata"/><Relationship Id="rId98" Type="http://schemas.openxmlformats.org/officeDocument/2006/relationships/theme" Target="theme/theme1.xml"/><Relationship Id="rId3" Type="http://schemas.openxmlformats.org/officeDocument/2006/relationships/slideMaster" Target="slideMasters/slideMaster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anna Lamch" userId="c857380096ac6d0f" providerId="LiveId" clId="{F4DAB483-B85A-CF41-8D4A-DD37D7DA3D9F}"/>
    <pc:docChg chg="undo custSel addSld delSld modSld sldOrd">
      <pc:chgData name="Joanna Lamch" userId="c857380096ac6d0f" providerId="LiveId" clId="{F4DAB483-B85A-CF41-8D4A-DD37D7DA3D9F}" dt="2020-08-20T15:53:58.371" v="1910" actId="1076"/>
      <pc:docMkLst>
        <pc:docMk/>
      </pc:docMkLst>
      <pc:sldChg chg="modSp mod">
        <pc:chgData name="Joanna Lamch" userId="c857380096ac6d0f" providerId="LiveId" clId="{F4DAB483-B85A-CF41-8D4A-DD37D7DA3D9F}" dt="2020-08-20T13:19:29.579" v="884" actId="1036"/>
        <pc:sldMkLst>
          <pc:docMk/>
          <pc:sldMk cId="954666731" sldId="498"/>
        </pc:sldMkLst>
        <pc:spChg chg="mod">
          <ac:chgData name="Joanna Lamch" userId="c857380096ac6d0f" providerId="LiveId" clId="{F4DAB483-B85A-CF41-8D4A-DD37D7DA3D9F}" dt="2020-08-20T13:19:29.579" v="884" actId="1036"/>
          <ac:spMkLst>
            <pc:docMk/>
            <pc:sldMk cId="954666731" sldId="498"/>
            <ac:spMk id="11" creationId="{F59B57EB-C6E1-4708-8260-623DF6B41FB6}"/>
          </ac:spMkLst>
        </pc:spChg>
      </pc:sldChg>
      <pc:sldChg chg="modSp mod">
        <pc:chgData name="Joanna Lamch" userId="c857380096ac6d0f" providerId="LiveId" clId="{F4DAB483-B85A-CF41-8D4A-DD37D7DA3D9F}" dt="2020-08-20T13:18:28.310" v="866"/>
        <pc:sldMkLst>
          <pc:docMk/>
          <pc:sldMk cId="174405042" sldId="506"/>
        </pc:sldMkLst>
        <pc:spChg chg="mod">
          <ac:chgData name="Joanna Lamch" userId="c857380096ac6d0f" providerId="LiveId" clId="{F4DAB483-B85A-CF41-8D4A-DD37D7DA3D9F}" dt="2020-08-20T13:18:28.310" v="866"/>
          <ac:spMkLst>
            <pc:docMk/>
            <pc:sldMk cId="174405042" sldId="506"/>
            <ac:spMk id="16" creationId="{3057B932-F0F9-44E5-BDC1-C4D3EF08D4DC}"/>
          </ac:spMkLst>
        </pc:spChg>
      </pc:sldChg>
      <pc:sldChg chg="addSp delSp modSp mod">
        <pc:chgData name="Joanna Lamch" userId="c857380096ac6d0f" providerId="LiveId" clId="{F4DAB483-B85A-CF41-8D4A-DD37D7DA3D9F}" dt="2020-08-20T12:52:45.166" v="206" actId="14100"/>
        <pc:sldMkLst>
          <pc:docMk/>
          <pc:sldMk cId="2217461909" sldId="508"/>
        </pc:sldMkLst>
        <pc:spChg chg="add mod">
          <ac:chgData name="Joanna Lamch" userId="c857380096ac6d0f" providerId="LiveId" clId="{F4DAB483-B85A-CF41-8D4A-DD37D7DA3D9F}" dt="2020-08-20T12:46:45.714" v="8" actId="20577"/>
          <ac:spMkLst>
            <pc:docMk/>
            <pc:sldMk cId="2217461909" sldId="508"/>
            <ac:spMk id="4" creationId="{70C8F8C3-B570-6947-B66D-124C3BCE6297}"/>
          </ac:spMkLst>
        </pc:spChg>
        <pc:spChg chg="add mod">
          <ac:chgData name="Joanna Lamch" userId="c857380096ac6d0f" providerId="LiveId" clId="{F4DAB483-B85A-CF41-8D4A-DD37D7DA3D9F}" dt="2020-08-20T12:48:12.843" v="131" actId="1076"/>
          <ac:spMkLst>
            <pc:docMk/>
            <pc:sldMk cId="2217461909" sldId="508"/>
            <ac:spMk id="5" creationId="{FBB00B82-6B0D-3C41-9E70-1E9E53400BB5}"/>
          </ac:spMkLst>
        </pc:spChg>
        <pc:spChg chg="add mod">
          <ac:chgData name="Joanna Lamch" userId="c857380096ac6d0f" providerId="LiveId" clId="{F4DAB483-B85A-CF41-8D4A-DD37D7DA3D9F}" dt="2020-08-20T12:48:08.716" v="130" actId="1076"/>
          <ac:spMkLst>
            <pc:docMk/>
            <pc:sldMk cId="2217461909" sldId="508"/>
            <ac:spMk id="6" creationId="{1E010C61-9F9A-8648-88E3-E3E5577E618A}"/>
          </ac:spMkLst>
        </pc:spChg>
        <pc:spChg chg="add mod">
          <ac:chgData name="Joanna Lamch" userId="c857380096ac6d0f" providerId="LiveId" clId="{F4DAB483-B85A-CF41-8D4A-DD37D7DA3D9F}" dt="2020-08-20T12:48:05.413" v="129" actId="1076"/>
          <ac:spMkLst>
            <pc:docMk/>
            <pc:sldMk cId="2217461909" sldId="508"/>
            <ac:spMk id="7" creationId="{BD86C68A-E66F-0A48-9B3C-9D4E9F531D3D}"/>
          </ac:spMkLst>
        </pc:spChg>
        <pc:spChg chg="add mod">
          <ac:chgData name="Joanna Lamch" userId="c857380096ac6d0f" providerId="LiveId" clId="{F4DAB483-B85A-CF41-8D4A-DD37D7DA3D9F}" dt="2020-08-20T12:48:00.641" v="128" actId="1076"/>
          <ac:spMkLst>
            <pc:docMk/>
            <pc:sldMk cId="2217461909" sldId="508"/>
            <ac:spMk id="8" creationId="{6EF9D1B0-7ADF-064D-9A9D-173DD612F8E1}"/>
          </ac:spMkLst>
        </pc:spChg>
        <pc:spChg chg="add mod">
          <ac:chgData name="Joanna Lamch" userId="c857380096ac6d0f" providerId="LiveId" clId="{F4DAB483-B85A-CF41-8D4A-DD37D7DA3D9F}" dt="2020-08-20T12:47:55.356" v="127" actId="1076"/>
          <ac:spMkLst>
            <pc:docMk/>
            <pc:sldMk cId="2217461909" sldId="508"/>
            <ac:spMk id="9" creationId="{BB7F23D0-85CC-474E-998F-0D5CBEC8F5AD}"/>
          </ac:spMkLst>
        </pc:spChg>
        <pc:spChg chg="add mod">
          <ac:chgData name="Joanna Lamch" userId="c857380096ac6d0f" providerId="LiveId" clId="{F4DAB483-B85A-CF41-8D4A-DD37D7DA3D9F}" dt="2020-08-20T12:47:47.251" v="125" actId="1076"/>
          <ac:spMkLst>
            <pc:docMk/>
            <pc:sldMk cId="2217461909" sldId="508"/>
            <ac:spMk id="10" creationId="{9CECC921-9424-2945-BEEA-212207FDB542}"/>
          </ac:spMkLst>
        </pc:spChg>
        <pc:spChg chg="add mod">
          <ac:chgData name="Joanna Lamch" userId="c857380096ac6d0f" providerId="LiveId" clId="{F4DAB483-B85A-CF41-8D4A-DD37D7DA3D9F}" dt="2020-08-20T12:52:04.650" v="203" actId="208"/>
          <ac:spMkLst>
            <pc:docMk/>
            <pc:sldMk cId="2217461909" sldId="508"/>
            <ac:spMk id="11" creationId="{EC1D68BC-D2CD-6340-9C54-B94EE596152E}"/>
          </ac:spMkLst>
        </pc:spChg>
        <pc:picChg chg="del">
          <ac:chgData name="Joanna Lamch" userId="c857380096ac6d0f" providerId="LiveId" clId="{F4DAB483-B85A-CF41-8D4A-DD37D7DA3D9F}" dt="2020-08-20T12:51:05.572" v="196" actId="478"/>
          <ac:picMkLst>
            <pc:docMk/>
            <pc:sldMk cId="2217461909" sldId="508"/>
            <ac:picMk id="3" creationId="{89A60145-0F8F-4995-98A9-F6CCC3AEF6F7}"/>
          </ac:picMkLst>
        </pc:picChg>
        <pc:cxnChg chg="add del">
          <ac:chgData name="Joanna Lamch" userId="c857380096ac6d0f" providerId="LiveId" clId="{F4DAB483-B85A-CF41-8D4A-DD37D7DA3D9F}" dt="2020-08-20T12:49:36.774" v="182" actId="11529"/>
          <ac:cxnSpMkLst>
            <pc:docMk/>
            <pc:sldMk cId="2217461909" sldId="508"/>
            <ac:cxnSpMk id="13" creationId="{82FA5FD8-2F9E-444E-AE2C-27555B434BE8}"/>
          </ac:cxnSpMkLst>
        </pc:cxnChg>
        <pc:cxnChg chg="add mod">
          <ac:chgData name="Joanna Lamch" userId="c857380096ac6d0f" providerId="LiveId" clId="{F4DAB483-B85A-CF41-8D4A-DD37D7DA3D9F}" dt="2020-08-20T12:51:32.751" v="199" actId="208"/>
          <ac:cxnSpMkLst>
            <pc:docMk/>
            <pc:sldMk cId="2217461909" sldId="508"/>
            <ac:cxnSpMk id="15" creationId="{CEC7565B-81A4-3147-A93A-93B5E51163A7}"/>
          </ac:cxnSpMkLst>
        </pc:cxnChg>
        <pc:cxnChg chg="add mod">
          <ac:chgData name="Joanna Lamch" userId="c857380096ac6d0f" providerId="LiveId" clId="{F4DAB483-B85A-CF41-8D4A-DD37D7DA3D9F}" dt="2020-08-20T12:52:45.166" v="206" actId="14100"/>
          <ac:cxnSpMkLst>
            <pc:docMk/>
            <pc:sldMk cId="2217461909" sldId="508"/>
            <ac:cxnSpMk id="17" creationId="{42264264-F01F-6E42-879A-A6EFA475A305}"/>
          </ac:cxnSpMkLst>
        </pc:cxnChg>
        <pc:cxnChg chg="add mod">
          <ac:chgData name="Joanna Lamch" userId="c857380096ac6d0f" providerId="LiveId" clId="{F4DAB483-B85A-CF41-8D4A-DD37D7DA3D9F}" dt="2020-08-20T12:51:32.751" v="199" actId="208"/>
          <ac:cxnSpMkLst>
            <pc:docMk/>
            <pc:sldMk cId="2217461909" sldId="508"/>
            <ac:cxnSpMk id="19" creationId="{18DC904C-32FA-2945-B727-03739BDC8ADA}"/>
          </ac:cxnSpMkLst>
        </pc:cxnChg>
        <pc:cxnChg chg="add mod">
          <ac:chgData name="Joanna Lamch" userId="c857380096ac6d0f" providerId="LiveId" clId="{F4DAB483-B85A-CF41-8D4A-DD37D7DA3D9F}" dt="2020-08-20T12:51:32.751" v="199" actId="208"/>
          <ac:cxnSpMkLst>
            <pc:docMk/>
            <pc:sldMk cId="2217461909" sldId="508"/>
            <ac:cxnSpMk id="22" creationId="{112DEE2A-5709-C243-939E-7DFCC1D8F3E6}"/>
          </ac:cxnSpMkLst>
        </pc:cxnChg>
        <pc:cxnChg chg="add mod">
          <ac:chgData name="Joanna Lamch" userId="c857380096ac6d0f" providerId="LiveId" clId="{F4DAB483-B85A-CF41-8D4A-DD37D7DA3D9F}" dt="2020-08-20T12:51:32.751" v="199" actId="208"/>
          <ac:cxnSpMkLst>
            <pc:docMk/>
            <pc:sldMk cId="2217461909" sldId="508"/>
            <ac:cxnSpMk id="24" creationId="{D7E77C80-82AB-4C43-8059-18CD37610613}"/>
          </ac:cxnSpMkLst>
        </pc:cxnChg>
        <pc:cxnChg chg="add mod">
          <ac:chgData name="Joanna Lamch" userId="c857380096ac6d0f" providerId="LiveId" clId="{F4DAB483-B85A-CF41-8D4A-DD37D7DA3D9F}" dt="2020-08-20T12:51:32.751" v="199" actId="208"/>
          <ac:cxnSpMkLst>
            <pc:docMk/>
            <pc:sldMk cId="2217461909" sldId="508"/>
            <ac:cxnSpMk id="26" creationId="{7AD4A82D-37AF-4148-83D3-001229F12849}"/>
          </ac:cxnSpMkLst>
        </pc:cxnChg>
        <pc:cxnChg chg="add mod">
          <ac:chgData name="Joanna Lamch" userId="c857380096ac6d0f" providerId="LiveId" clId="{F4DAB483-B85A-CF41-8D4A-DD37D7DA3D9F}" dt="2020-08-20T12:51:32.751" v="199" actId="208"/>
          <ac:cxnSpMkLst>
            <pc:docMk/>
            <pc:sldMk cId="2217461909" sldId="508"/>
            <ac:cxnSpMk id="28" creationId="{51D3F178-6213-B449-99AA-D2F370F2B361}"/>
          </ac:cxnSpMkLst>
        </pc:cxnChg>
        <pc:cxnChg chg="add mod">
          <ac:chgData name="Joanna Lamch" userId="c857380096ac6d0f" providerId="LiveId" clId="{F4DAB483-B85A-CF41-8D4A-DD37D7DA3D9F}" dt="2020-08-20T12:51:32.751" v="199" actId="208"/>
          <ac:cxnSpMkLst>
            <pc:docMk/>
            <pc:sldMk cId="2217461909" sldId="508"/>
            <ac:cxnSpMk id="32" creationId="{8BD62831-E8BD-2146-B0B6-8C11FF66634D}"/>
          </ac:cxnSpMkLst>
        </pc:cxnChg>
        <pc:cxnChg chg="add mod">
          <ac:chgData name="Joanna Lamch" userId="c857380096ac6d0f" providerId="LiveId" clId="{F4DAB483-B85A-CF41-8D4A-DD37D7DA3D9F}" dt="2020-08-20T12:51:32.751" v="199" actId="208"/>
          <ac:cxnSpMkLst>
            <pc:docMk/>
            <pc:sldMk cId="2217461909" sldId="508"/>
            <ac:cxnSpMk id="34" creationId="{FEE59047-44A6-894A-8F93-97A3A343B405}"/>
          </ac:cxnSpMkLst>
        </pc:cxnChg>
        <pc:cxnChg chg="add mod">
          <ac:chgData name="Joanna Lamch" userId="c857380096ac6d0f" providerId="LiveId" clId="{F4DAB483-B85A-CF41-8D4A-DD37D7DA3D9F}" dt="2020-08-20T12:51:32.751" v="199" actId="208"/>
          <ac:cxnSpMkLst>
            <pc:docMk/>
            <pc:sldMk cId="2217461909" sldId="508"/>
            <ac:cxnSpMk id="36" creationId="{BC0006D6-C6E1-B84C-8611-53046F9D65A7}"/>
          </ac:cxnSpMkLst>
        </pc:cxnChg>
      </pc:sldChg>
      <pc:sldChg chg="addSp delSp modSp mod modTransition">
        <pc:chgData name="Joanna Lamch" userId="c857380096ac6d0f" providerId="LiveId" clId="{F4DAB483-B85A-CF41-8D4A-DD37D7DA3D9F}" dt="2020-08-20T13:01:24.554" v="591"/>
        <pc:sldMkLst>
          <pc:docMk/>
          <pc:sldMk cId="2634904878" sldId="509"/>
        </pc:sldMkLst>
        <pc:spChg chg="add mod">
          <ac:chgData name="Joanna Lamch" userId="c857380096ac6d0f" providerId="LiveId" clId="{F4DAB483-B85A-CF41-8D4A-DD37D7DA3D9F}" dt="2020-08-20T12:55:19.886" v="248" actId="167"/>
          <ac:spMkLst>
            <pc:docMk/>
            <pc:sldMk cId="2634904878" sldId="509"/>
            <ac:spMk id="4" creationId="{AC9A7B1B-71ED-3043-BE06-4DA244F267C2}"/>
          </ac:spMkLst>
        </pc:spChg>
        <pc:spChg chg="add mod">
          <ac:chgData name="Joanna Lamch" userId="c857380096ac6d0f" providerId="LiveId" clId="{F4DAB483-B85A-CF41-8D4A-DD37D7DA3D9F}" dt="2020-08-20T12:52:22.699" v="204"/>
          <ac:spMkLst>
            <pc:docMk/>
            <pc:sldMk cId="2634904878" sldId="509"/>
            <ac:spMk id="5" creationId="{E652F955-9802-434E-90EF-C898413E5E62}"/>
          </ac:spMkLst>
        </pc:spChg>
        <pc:spChg chg="add mod">
          <ac:chgData name="Joanna Lamch" userId="c857380096ac6d0f" providerId="LiveId" clId="{F4DAB483-B85A-CF41-8D4A-DD37D7DA3D9F}" dt="2020-08-20T12:52:22.699" v="204"/>
          <ac:spMkLst>
            <pc:docMk/>
            <pc:sldMk cId="2634904878" sldId="509"/>
            <ac:spMk id="6" creationId="{316B2A70-D4D2-4A48-989B-7F44F034A0BC}"/>
          </ac:spMkLst>
        </pc:spChg>
        <pc:spChg chg="add mod">
          <ac:chgData name="Joanna Lamch" userId="c857380096ac6d0f" providerId="LiveId" clId="{F4DAB483-B85A-CF41-8D4A-DD37D7DA3D9F}" dt="2020-08-20T12:55:35.187" v="249" actId="207"/>
          <ac:spMkLst>
            <pc:docMk/>
            <pc:sldMk cId="2634904878" sldId="509"/>
            <ac:spMk id="7" creationId="{874819CB-51FB-814D-B7FE-D3B419BD7FF0}"/>
          </ac:spMkLst>
        </pc:spChg>
        <pc:spChg chg="add mod">
          <ac:chgData name="Joanna Lamch" userId="c857380096ac6d0f" providerId="LiveId" clId="{F4DAB483-B85A-CF41-8D4A-DD37D7DA3D9F}" dt="2020-08-20T12:55:38.689" v="250" actId="207"/>
          <ac:spMkLst>
            <pc:docMk/>
            <pc:sldMk cId="2634904878" sldId="509"/>
            <ac:spMk id="8" creationId="{C87BD029-5EB7-7C44-9455-7093757735DA}"/>
          </ac:spMkLst>
        </pc:spChg>
        <pc:spChg chg="add mod">
          <ac:chgData name="Joanna Lamch" userId="c857380096ac6d0f" providerId="LiveId" clId="{F4DAB483-B85A-CF41-8D4A-DD37D7DA3D9F}" dt="2020-08-20T12:52:22.699" v="204"/>
          <ac:spMkLst>
            <pc:docMk/>
            <pc:sldMk cId="2634904878" sldId="509"/>
            <ac:spMk id="9" creationId="{F98E855C-BC79-8C42-96F2-3373BC5640CD}"/>
          </ac:spMkLst>
        </pc:spChg>
        <pc:spChg chg="add mod">
          <ac:chgData name="Joanna Lamch" userId="c857380096ac6d0f" providerId="LiveId" clId="{F4DAB483-B85A-CF41-8D4A-DD37D7DA3D9F}" dt="2020-08-20T12:56:38.496" v="257" actId="207"/>
          <ac:spMkLst>
            <pc:docMk/>
            <pc:sldMk cId="2634904878" sldId="509"/>
            <ac:spMk id="10" creationId="{2729598F-E955-7645-9ED6-3CBE7F4AE1E2}"/>
          </ac:spMkLst>
        </pc:spChg>
        <pc:spChg chg="add mod">
          <ac:chgData name="Joanna Lamch" userId="c857380096ac6d0f" providerId="LiveId" clId="{F4DAB483-B85A-CF41-8D4A-DD37D7DA3D9F}" dt="2020-08-20T12:56:38.496" v="257" actId="207"/>
          <ac:spMkLst>
            <pc:docMk/>
            <pc:sldMk cId="2634904878" sldId="509"/>
            <ac:spMk id="11" creationId="{4163E02B-0BEE-6145-8BF9-E54AD06AC54F}"/>
          </ac:spMkLst>
        </pc:spChg>
        <pc:spChg chg="add mod">
          <ac:chgData name="Joanna Lamch" userId="c857380096ac6d0f" providerId="LiveId" clId="{F4DAB483-B85A-CF41-8D4A-DD37D7DA3D9F}" dt="2020-08-20T12:55:12.085" v="247" actId="170"/>
          <ac:spMkLst>
            <pc:docMk/>
            <pc:sldMk cId="2634904878" sldId="509"/>
            <ac:spMk id="23" creationId="{C3C3F9C2-916D-1D40-AFF2-2E6422645C6B}"/>
          </ac:spMkLst>
        </pc:spChg>
        <pc:picChg chg="del">
          <ac:chgData name="Joanna Lamch" userId="c857380096ac6d0f" providerId="LiveId" clId="{F4DAB483-B85A-CF41-8D4A-DD37D7DA3D9F}" dt="2020-08-20T12:54:29.115" v="242" actId="478"/>
          <ac:picMkLst>
            <pc:docMk/>
            <pc:sldMk cId="2634904878" sldId="509"/>
            <ac:picMk id="3" creationId="{01B2897B-6433-41DD-B8EF-A5208E87AA97}"/>
          </ac:picMkLst>
        </pc:picChg>
        <pc:cxnChg chg="add mod">
          <ac:chgData name="Joanna Lamch" userId="c857380096ac6d0f" providerId="LiveId" clId="{F4DAB483-B85A-CF41-8D4A-DD37D7DA3D9F}" dt="2020-08-20T12:52:22.699" v="204"/>
          <ac:cxnSpMkLst>
            <pc:docMk/>
            <pc:sldMk cId="2634904878" sldId="509"/>
            <ac:cxnSpMk id="12" creationId="{48C54ADC-95B5-0544-B0B1-6BA8CDD50395}"/>
          </ac:cxnSpMkLst>
        </pc:cxnChg>
        <pc:cxnChg chg="add mod">
          <ac:chgData name="Joanna Lamch" userId="c857380096ac6d0f" providerId="LiveId" clId="{F4DAB483-B85A-CF41-8D4A-DD37D7DA3D9F}" dt="2020-08-20T12:52:38.668" v="205" actId="14100"/>
          <ac:cxnSpMkLst>
            <pc:docMk/>
            <pc:sldMk cId="2634904878" sldId="509"/>
            <ac:cxnSpMk id="13" creationId="{C033F740-A735-4345-95E5-F4B7FF00D376}"/>
          </ac:cxnSpMkLst>
        </pc:cxnChg>
        <pc:cxnChg chg="add mod">
          <ac:chgData name="Joanna Lamch" userId="c857380096ac6d0f" providerId="LiveId" clId="{F4DAB483-B85A-CF41-8D4A-DD37D7DA3D9F}" dt="2020-08-20T12:52:22.699" v="204"/>
          <ac:cxnSpMkLst>
            <pc:docMk/>
            <pc:sldMk cId="2634904878" sldId="509"/>
            <ac:cxnSpMk id="14" creationId="{0BCF89C5-7741-4044-9B16-68BF91A3F541}"/>
          </ac:cxnSpMkLst>
        </pc:cxnChg>
        <pc:cxnChg chg="add mod">
          <ac:chgData name="Joanna Lamch" userId="c857380096ac6d0f" providerId="LiveId" clId="{F4DAB483-B85A-CF41-8D4A-DD37D7DA3D9F}" dt="2020-08-20T12:52:22.699" v="204"/>
          <ac:cxnSpMkLst>
            <pc:docMk/>
            <pc:sldMk cId="2634904878" sldId="509"/>
            <ac:cxnSpMk id="15" creationId="{86C31A65-E132-044E-960A-CB6A36E6F7A9}"/>
          </ac:cxnSpMkLst>
        </pc:cxnChg>
        <pc:cxnChg chg="add mod">
          <ac:chgData name="Joanna Lamch" userId="c857380096ac6d0f" providerId="LiveId" clId="{F4DAB483-B85A-CF41-8D4A-DD37D7DA3D9F}" dt="2020-08-20T12:52:22.699" v="204"/>
          <ac:cxnSpMkLst>
            <pc:docMk/>
            <pc:sldMk cId="2634904878" sldId="509"/>
            <ac:cxnSpMk id="16" creationId="{064EF23B-607F-C24E-91CF-59901CB1CD0D}"/>
          </ac:cxnSpMkLst>
        </pc:cxnChg>
        <pc:cxnChg chg="add mod">
          <ac:chgData name="Joanna Lamch" userId="c857380096ac6d0f" providerId="LiveId" clId="{F4DAB483-B85A-CF41-8D4A-DD37D7DA3D9F}" dt="2020-08-20T12:52:22.699" v="204"/>
          <ac:cxnSpMkLst>
            <pc:docMk/>
            <pc:sldMk cId="2634904878" sldId="509"/>
            <ac:cxnSpMk id="17" creationId="{0C2DF5A6-3101-734C-BE63-EBC575325031}"/>
          </ac:cxnSpMkLst>
        </pc:cxnChg>
        <pc:cxnChg chg="add mod">
          <ac:chgData name="Joanna Lamch" userId="c857380096ac6d0f" providerId="LiveId" clId="{F4DAB483-B85A-CF41-8D4A-DD37D7DA3D9F}" dt="2020-08-20T12:52:22.699" v="204"/>
          <ac:cxnSpMkLst>
            <pc:docMk/>
            <pc:sldMk cId="2634904878" sldId="509"/>
            <ac:cxnSpMk id="18" creationId="{1E7CACDD-36C1-994B-B0B1-487A34D56499}"/>
          </ac:cxnSpMkLst>
        </pc:cxnChg>
        <pc:cxnChg chg="add mod">
          <ac:chgData name="Joanna Lamch" userId="c857380096ac6d0f" providerId="LiveId" clId="{F4DAB483-B85A-CF41-8D4A-DD37D7DA3D9F}" dt="2020-08-20T12:52:22.699" v="204"/>
          <ac:cxnSpMkLst>
            <pc:docMk/>
            <pc:sldMk cId="2634904878" sldId="509"/>
            <ac:cxnSpMk id="19" creationId="{5055A8AB-BD57-CF48-A79C-C80E3897CFBB}"/>
          </ac:cxnSpMkLst>
        </pc:cxnChg>
        <pc:cxnChg chg="add mod">
          <ac:chgData name="Joanna Lamch" userId="c857380096ac6d0f" providerId="LiveId" clId="{F4DAB483-B85A-CF41-8D4A-DD37D7DA3D9F}" dt="2020-08-20T12:52:22.699" v="204"/>
          <ac:cxnSpMkLst>
            <pc:docMk/>
            <pc:sldMk cId="2634904878" sldId="509"/>
            <ac:cxnSpMk id="20" creationId="{83ACEA51-A770-F242-BBBC-609153F52A8E}"/>
          </ac:cxnSpMkLst>
        </pc:cxnChg>
        <pc:cxnChg chg="add mod">
          <ac:chgData name="Joanna Lamch" userId="c857380096ac6d0f" providerId="LiveId" clId="{F4DAB483-B85A-CF41-8D4A-DD37D7DA3D9F}" dt="2020-08-20T12:52:22.699" v="204"/>
          <ac:cxnSpMkLst>
            <pc:docMk/>
            <pc:sldMk cId="2634904878" sldId="509"/>
            <ac:cxnSpMk id="21" creationId="{4A59D787-A68F-1F4A-940D-BDD76AB765E0}"/>
          </ac:cxnSpMkLst>
        </pc:cxnChg>
      </pc:sldChg>
      <pc:sldChg chg="addSp delSp modSp mod modTransition">
        <pc:chgData name="Joanna Lamch" userId="c857380096ac6d0f" providerId="LiveId" clId="{F4DAB483-B85A-CF41-8D4A-DD37D7DA3D9F}" dt="2020-08-20T13:01:39.394" v="592"/>
        <pc:sldMkLst>
          <pc:docMk/>
          <pc:sldMk cId="873376580" sldId="510"/>
        </pc:sldMkLst>
        <pc:spChg chg="mod">
          <ac:chgData name="Joanna Lamch" userId="c857380096ac6d0f" providerId="LiveId" clId="{F4DAB483-B85A-CF41-8D4A-DD37D7DA3D9F}" dt="2020-08-20T12:58:10.957" v="342" actId="1076"/>
          <ac:spMkLst>
            <pc:docMk/>
            <pc:sldMk cId="873376580" sldId="510"/>
            <ac:spMk id="2" creationId="{4690C5DC-B40F-431D-A0B6-F181CA63351C}"/>
          </ac:spMkLst>
        </pc:spChg>
        <pc:spChg chg="add mod">
          <ac:chgData name="Joanna Lamch" userId="c857380096ac6d0f" providerId="LiveId" clId="{F4DAB483-B85A-CF41-8D4A-DD37D7DA3D9F}" dt="2020-08-20T12:57:36.165" v="319" actId="14100"/>
          <ac:spMkLst>
            <pc:docMk/>
            <pc:sldMk cId="873376580" sldId="510"/>
            <ac:spMk id="4" creationId="{265DC704-96B1-1646-9839-28495EE7BFB1}"/>
          </ac:spMkLst>
        </pc:spChg>
        <pc:spChg chg="add mod">
          <ac:chgData name="Joanna Lamch" userId="c857380096ac6d0f" providerId="LiveId" clId="{F4DAB483-B85A-CF41-8D4A-DD37D7DA3D9F}" dt="2020-08-20T12:57:20.763" v="273" actId="14100"/>
          <ac:spMkLst>
            <pc:docMk/>
            <pc:sldMk cId="873376580" sldId="510"/>
            <ac:spMk id="5" creationId="{7D97188E-717B-C04A-8576-DAC8C75A947C}"/>
          </ac:spMkLst>
        </pc:spChg>
        <pc:spChg chg="add mod">
          <ac:chgData name="Joanna Lamch" userId="c857380096ac6d0f" providerId="LiveId" clId="{F4DAB483-B85A-CF41-8D4A-DD37D7DA3D9F}" dt="2020-08-20T12:59:31.206" v="539" actId="207"/>
          <ac:spMkLst>
            <pc:docMk/>
            <pc:sldMk cId="873376580" sldId="510"/>
            <ac:spMk id="6" creationId="{78482974-BD37-394A-8D5B-BCAAA05B70F3}"/>
          </ac:spMkLst>
        </pc:spChg>
        <pc:spChg chg="add mod">
          <ac:chgData name="Joanna Lamch" userId="c857380096ac6d0f" providerId="LiveId" clId="{F4DAB483-B85A-CF41-8D4A-DD37D7DA3D9F}" dt="2020-08-20T12:59:31.206" v="539" actId="207"/>
          <ac:spMkLst>
            <pc:docMk/>
            <pc:sldMk cId="873376580" sldId="510"/>
            <ac:spMk id="7" creationId="{D2433783-5F54-8D4B-9B32-8D741F585A43}"/>
          </ac:spMkLst>
        </pc:spChg>
        <pc:spChg chg="add mod">
          <ac:chgData name="Joanna Lamch" userId="c857380096ac6d0f" providerId="LiveId" clId="{F4DAB483-B85A-CF41-8D4A-DD37D7DA3D9F}" dt="2020-08-20T12:58:22.528" v="401" actId="1037"/>
          <ac:spMkLst>
            <pc:docMk/>
            <pc:sldMk cId="873376580" sldId="510"/>
            <ac:spMk id="8" creationId="{47955421-1886-E44C-963F-A7473E4A324B}"/>
          </ac:spMkLst>
        </pc:spChg>
        <pc:spChg chg="add mod">
          <ac:chgData name="Joanna Lamch" userId="c857380096ac6d0f" providerId="LiveId" clId="{F4DAB483-B85A-CF41-8D4A-DD37D7DA3D9F}" dt="2020-08-20T12:58:22.528" v="401" actId="1037"/>
          <ac:spMkLst>
            <pc:docMk/>
            <pc:sldMk cId="873376580" sldId="510"/>
            <ac:spMk id="9" creationId="{A617DBCF-A0E5-E04D-9B0F-D09267E7DD84}"/>
          </ac:spMkLst>
        </pc:spChg>
        <pc:spChg chg="add mod">
          <ac:chgData name="Joanna Lamch" userId="c857380096ac6d0f" providerId="LiveId" clId="{F4DAB483-B85A-CF41-8D4A-DD37D7DA3D9F}" dt="2020-08-20T12:59:31.206" v="539" actId="207"/>
          <ac:spMkLst>
            <pc:docMk/>
            <pc:sldMk cId="873376580" sldId="510"/>
            <ac:spMk id="10" creationId="{E7D0D2B7-44FB-7440-84EB-20B1DDDB9FD7}"/>
          </ac:spMkLst>
        </pc:spChg>
        <pc:spChg chg="add mod">
          <ac:chgData name="Joanna Lamch" userId="c857380096ac6d0f" providerId="LiveId" clId="{F4DAB483-B85A-CF41-8D4A-DD37D7DA3D9F}" dt="2020-08-20T12:57:41.824" v="335" actId="1037"/>
          <ac:spMkLst>
            <pc:docMk/>
            <pc:sldMk cId="873376580" sldId="510"/>
            <ac:spMk id="11" creationId="{2D8A775F-C245-E240-94E0-C8A610D705FE}"/>
          </ac:spMkLst>
        </pc:spChg>
        <pc:spChg chg="add mod">
          <ac:chgData name="Joanna Lamch" userId="c857380096ac6d0f" providerId="LiveId" clId="{F4DAB483-B85A-CF41-8D4A-DD37D7DA3D9F}" dt="2020-08-20T12:57:41.824" v="335" actId="1037"/>
          <ac:spMkLst>
            <pc:docMk/>
            <pc:sldMk cId="873376580" sldId="510"/>
            <ac:spMk id="12" creationId="{E300E624-1036-134F-8C00-7A32D8DD721E}"/>
          </ac:spMkLst>
        </pc:spChg>
        <pc:spChg chg="add mod">
          <ac:chgData name="Joanna Lamch" userId="c857380096ac6d0f" providerId="LiveId" clId="{F4DAB483-B85A-CF41-8D4A-DD37D7DA3D9F}" dt="2020-08-20T12:59:40.759" v="541" actId="207"/>
          <ac:spMkLst>
            <pc:docMk/>
            <pc:sldMk cId="873376580" sldId="510"/>
            <ac:spMk id="23" creationId="{5F77A7B9-9EDE-FA49-BA7C-398CE4A90C73}"/>
          </ac:spMkLst>
        </pc:spChg>
        <pc:spChg chg="add mod">
          <ac:chgData name="Joanna Lamch" userId="c857380096ac6d0f" providerId="LiveId" clId="{F4DAB483-B85A-CF41-8D4A-DD37D7DA3D9F}" dt="2020-08-20T12:59:40.759" v="541" actId="207"/>
          <ac:spMkLst>
            <pc:docMk/>
            <pc:sldMk cId="873376580" sldId="510"/>
            <ac:spMk id="24" creationId="{82CEB192-F96F-F343-AC7E-CA473FE8BECA}"/>
          </ac:spMkLst>
        </pc:spChg>
        <pc:spChg chg="add mod">
          <ac:chgData name="Joanna Lamch" userId="c857380096ac6d0f" providerId="LiveId" clId="{F4DAB483-B85A-CF41-8D4A-DD37D7DA3D9F}" dt="2020-08-20T12:59:40.759" v="541" actId="207"/>
          <ac:spMkLst>
            <pc:docMk/>
            <pc:sldMk cId="873376580" sldId="510"/>
            <ac:spMk id="25" creationId="{C2A760D3-AE3C-F342-B557-E1E06D1E675B}"/>
          </ac:spMkLst>
        </pc:spChg>
        <pc:picChg chg="del mod">
          <ac:chgData name="Joanna Lamch" userId="c857380096ac6d0f" providerId="LiveId" clId="{F4DAB483-B85A-CF41-8D4A-DD37D7DA3D9F}" dt="2020-08-20T13:00:31.105" v="585" actId="478"/>
          <ac:picMkLst>
            <pc:docMk/>
            <pc:sldMk cId="873376580" sldId="510"/>
            <ac:picMk id="3" creationId="{BCF60913-DFBB-4629-96B3-AFF6BA5D5EB9}"/>
          </ac:picMkLst>
        </pc:picChg>
        <pc:cxnChg chg="add mod">
          <ac:chgData name="Joanna Lamch" userId="c857380096ac6d0f" providerId="LiveId" clId="{F4DAB483-B85A-CF41-8D4A-DD37D7DA3D9F}" dt="2020-08-20T13:01:00.294" v="588" actId="1582"/>
          <ac:cxnSpMkLst>
            <pc:docMk/>
            <pc:sldMk cId="873376580" sldId="510"/>
            <ac:cxnSpMk id="13" creationId="{0F1EA85B-8AFF-F242-AE28-E83F14DC1772}"/>
          </ac:cxnSpMkLst>
        </pc:cxnChg>
        <pc:cxnChg chg="add mod">
          <ac:chgData name="Joanna Lamch" userId="c857380096ac6d0f" providerId="LiveId" clId="{F4DAB483-B85A-CF41-8D4A-DD37D7DA3D9F}" dt="2020-08-20T12:58:22.528" v="401" actId="1037"/>
          <ac:cxnSpMkLst>
            <pc:docMk/>
            <pc:sldMk cId="873376580" sldId="510"/>
            <ac:cxnSpMk id="14" creationId="{ADB208A9-EE25-7643-AFD2-C15140B6B3F4}"/>
          </ac:cxnSpMkLst>
        </pc:cxnChg>
        <pc:cxnChg chg="add mod">
          <ac:chgData name="Joanna Lamch" userId="c857380096ac6d0f" providerId="LiveId" clId="{F4DAB483-B85A-CF41-8D4A-DD37D7DA3D9F}" dt="2020-08-20T12:58:22.528" v="401" actId="1037"/>
          <ac:cxnSpMkLst>
            <pc:docMk/>
            <pc:sldMk cId="873376580" sldId="510"/>
            <ac:cxnSpMk id="15" creationId="{CD37B4E2-CC66-014D-A7D4-89CD87247B66}"/>
          </ac:cxnSpMkLst>
        </pc:cxnChg>
        <pc:cxnChg chg="add mod">
          <ac:chgData name="Joanna Lamch" userId="c857380096ac6d0f" providerId="LiveId" clId="{F4DAB483-B85A-CF41-8D4A-DD37D7DA3D9F}" dt="2020-08-20T12:57:41.824" v="335" actId="1037"/>
          <ac:cxnSpMkLst>
            <pc:docMk/>
            <pc:sldMk cId="873376580" sldId="510"/>
            <ac:cxnSpMk id="16" creationId="{EA594830-53FD-FD46-AED5-BF9ABB91B2EC}"/>
          </ac:cxnSpMkLst>
        </pc:cxnChg>
        <pc:cxnChg chg="add mod">
          <ac:chgData name="Joanna Lamch" userId="c857380096ac6d0f" providerId="LiveId" clId="{F4DAB483-B85A-CF41-8D4A-DD37D7DA3D9F}" dt="2020-08-20T13:01:00.294" v="588" actId="1582"/>
          <ac:cxnSpMkLst>
            <pc:docMk/>
            <pc:sldMk cId="873376580" sldId="510"/>
            <ac:cxnSpMk id="17" creationId="{E2C159AC-2579-574F-9A33-945059B4319D}"/>
          </ac:cxnSpMkLst>
        </pc:cxnChg>
        <pc:cxnChg chg="add mod">
          <ac:chgData name="Joanna Lamch" userId="c857380096ac6d0f" providerId="LiveId" clId="{F4DAB483-B85A-CF41-8D4A-DD37D7DA3D9F}" dt="2020-08-20T12:57:41.824" v="335" actId="1037"/>
          <ac:cxnSpMkLst>
            <pc:docMk/>
            <pc:sldMk cId="873376580" sldId="510"/>
            <ac:cxnSpMk id="18" creationId="{7F3A82E8-6EC9-EF40-905D-E0043DAD745E}"/>
          </ac:cxnSpMkLst>
        </pc:cxnChg>
        <pc:cxnChg chg="add mod">
          <ac:chgData name="Joanna Lamch" userId="c857380096ac6d0f" providerId="LiveId" clId="{F4DAB483-B85A-CF41-8D4A-DD37D7DA3D9F}" dt="2020-08-20T12:58:22.528" v="401" actId="1037"/>
          <ac:cxnSpMkLst>
            <pc:docMk/>
            <pc:sldMk cId="873376580" sldId="510"/>
            <ac:cxnSpMk id="19" creationId="{CD2D8C69-AB62-B24F-B3FF-52BD8235B37C}"/>
          </ac:cxnSpMkLst>
        </pc:cxnChg>
        <pc:cxnChg chg="add mod">
          <ac:chgData name="Joanna Lamch" userId="c857380096ac6d0f" providerId="LiveId" clId="{F4DAB483-B85A-CF41-8D4A-DD37D7DA3D9F}" dt="2020-08-20T12:57:41.824" v="335" actId="1037"/>
          <ac:cxnSpMkLst>
            <pc:docMk/>
            <pc:sldMk cId="873376580" sldId="510"/>
            <ac:cxnSpMk id="20" creationId="{CF332ED5-77B4-A74B-941C-90169522D588}"/>
          </ac:cxnSpMkLst>
        </pc:cxnChg>
        <pc:cxnChg chg="add mod">
          <ac:chgData name="Joanna Lamch" userId="c857380096ac6d0f" providerId="LiveId" clId="{F4DAB483-B85A-CF41-8D4A-DD37D7DA3D9F}" dt="2020-08-20T12:57:41.824" v="335" actId="1037"/>
          <ac:cxnSpMkLst>
            <pc:docMk/>
            <pc:sldMk cId="873376580" sldId="510"/>
            <ac:cxnSpMk id="21" creationId="{D2727642-3B37-164A-8117-E4000E9AF8CF}"/>
          </ac:cxnSpMkLst>
        </pc:cxnChg>
        <pc:cxnChg chg="add mod">
          <ac:chgData name="Joanna Lamch" userId="c857380096ac6d0f" providerId="LiveId" clId="{F4DAB483-B85A-CF41-8D4A-DD37D7DA3D9F}" dt="2020-08-20T12:58:22.528" v="401" actId="1037"/>
          <ac:cxnSpMkLst>
            <pc:docMk/>
            <pc:sldMk cId="873376580" sldId="510"/>
            <ac:cxnSpMk id="22" creationId="{AAEB78C9-4EE3-2E48-8BE1-4B35BF0D8433}"/>
          </ac:cxnSpMkLst>
        </pc:cxnChg>
        <pc:cxnChg chg="add mod">
          <ac:chgData name="Joanna Lamch" userId="c857380096ac6d0f" providerId="LiveId" clId="{F4DAB483-B85A-CF41-8D4A-DD37D7DA3D9F}" dt="2020-08-20T13:01:13.578" v="590" actId="693"/>
          <ac:cxnSpMkLst>
            <pc:docMk/>
            <pc:sldMk cId="873376580" sldId="510"/>
            <ac:cxnSpMk id="26" creationId="{9EE16799-F533-2D45-AA88-3B8B5403047F}"/>
          </ac:cxnSpMkLst>
        </pc:cxnChg>
        <pc:cxnChg chg="add mod">
          <ac:chgData name="Joanna Lamch" userId="c857380096ac6d0f" providerId="LiveId" clId="{F4DAB483-B85A-CF41-8D4A-DD37D7DA3D9F}" dt="2020-08-20T12:59:54.222" v="554" actId="693"/>
          <ac:cxnSpMkLst>
            <pc:docMk/>
            <pc:sldMk cId="873376580" sldId="510"/>
            <ac:cxnSpMk id="27" creationId="{DE688D38-C87E-4A4A-BBE1-92B9B03AEE73}"/>
          </ac:cxnSpMkLst>
        </pc:cxnChg>
        <pc:cxnChg chg="add mod">
          <ac:chgData name="Joanna Lamch" userId="c857380096ac6d0f" providerId="LiveId" clId="{F4DAB483-B85A-CF41-8D4A-DD37D7DA3D9F}" dt="2020-08-20T13:01:13.578" v="590" actId="693"/>
          <ac:cxnSpMkLst>
            <pc:docMk/>
            <pc:sldMk cId="873376580" sldId="510"/>
            <ac:cxnSpMk id="28" creationId="{A5717BCE-FF0A-474F-9408-AB8EA2C136F3}"/>
          </ac:cxnSpMkLst>
        </pc:cxnChg>
        <pc:cxnChg chg="add mod">
          <ac:chgData name="Joanna Lamch" userId="c857380096ac6d0f" providerId="LiveId" clId="{F4DAB483-B85A-CF41-8D4A-DD37D7DA3D9F}" dt="2020-08-20T13:00:01.425" v="556" actId="1076"/>
          <ac:cxnSpMkLst>
            <pc:docMk/>
            <pc:sldMk cId="873376580" sldId="510"/>
            <ac:cxnSpMk id="30" creationId="{D9180706-AB8A-9046-8948-F8664B3F0BFD}"/>
          </ac:cxnSpMkLst>
        </pc:cxnChg>
        <pc:cxnChg chg="add mod">
          <ac:chgData name="Joanna Lamch" userId="c857380096ac6d0f" providerId="LiveId" clId="{F4DAB483-B85A-CF41-8D4A-DD37D7DA3D9F}" dt="2020-08-20T13:00:08.204" v="558" actId="1076"/>
          <ac:cxnSpMkLst>
            <pc:docMk/>
            <pc:sldMk cId="873376580" sldId="510"/>
            <ac:cxnSpMk id="31" creationId="{5C76F899-04B7-794B-97C5-1C47DAABD900}"/>
          </ac:cxnSpMkLst>
        </pc:cxnChg>
      </pc:sldChg>
      <pc:sldChg chg="modSp">
        <pc:chgData name="Joanna Lamch" userId="c857380096ac6d0f" providerId="LiveId" clId="{F4DAB483-B85A-CF41-8D4A-DD37D7DA3D9F}" dt="2020-08-20T13:18:20.187" v="859"/>
        <pc:sldMkLst>
          <pc:docMk/>
          <pc:sldMk cId="3794166718" sldId="511"/>
        </pc:sldMkLst>
        <pc:spChg chg="mod">
          <ac:chgData name="Joanna Lamch" userId="c857380096ac6d0f" providerId="LiveId" clId="{F4DAB483-B85A-CF41-8D4A-DD37D7DA3D9F}" dt="2020-08-20T13:18:20.187" v="859"/>
          <ac:spMkLst>
            <pc:docMk/>
            <pc:sldMk cId="3794166718" sldId="511"/>
            <ac:spMk id="12" creationId="{9F23E8AD-1A6A-49FF-A06D-22271A8EC8BC}"/>
          </ac:spMkLst>
        </pc:spChg>
      </pc:sldChg>
      <pc:sldChg chg="addSp delSp modSp mod">
        <pc:chgData name="Joanna Lamch" userId="c857380096ac6d0f" providerId="LiveId" clId="{F4DAB483-B85A-CF41-8D4A-DD37D7DA3D9F}" dt="2020-08-20T15:49:16.336" v="1803" actId="1035"/>
        <pc:sldMkLst>
          <pc:docMk/>
          <pc:sldMk cId="4045580884" sldId="517"/>
        </pc:sldMkLst>
        <pc:spChg chg="del mod">
          <ac:chgData name="Joanna Lamch" userId="c857380096ac6d0f" providerId="LiveId" clId="{F4DAB483-B85A-CF41-8D4A-DD37D7DA3D9F}" dt="2020-08-20T15:47:53.587" v="1774" actId="478"/>
          <ac:spMkLst>
            <pc:docMk/>
            <pc:sldMk cId="4045580884" sldId="517"/>
            <ac:spMk id="2" creationId="{129D5964-06AE-4872-9FC7-7CDC3D3DEA83}"/>
          </ac:spMkLst>
        </pc:spChg>
        <pc:spChg chg="mod">
          <ac:chgData name="Joanna Lamch" userId="c857380096ac6d0f" providerId="LiveId" clId="{F4DAB483-B85A-CF41-8D4A-DD37D7DA3D9F}" dt="2020-08-20T15:47:51.011" v="1773"/>
          <ac:spMkLst>
            <pc:docMk/>
            <pc:sldMk cId="4045580884" sldId="517"/>
            <ac:spMk id="4" creationId="{EEEA1031-E286-4C42-8029-6D5DE0199C48}"/>
          </ac:spMkLst>
        </pc:spChg>
        <pc:spChg chg="add mod">
          <ac:chgData name="Joanna Lamch" userId="c857380096ac6d0f" providerId="LiveId" clId="{F4DAB483-B85A-CF41-8D4A-DD37D7DA3D9F}" dt="2020-08-20T15:47:40.510" v="1770" actId="20577"/>
          <ac:spMkLst>
            <pc:docMk/>
            <pc:sldMk cId="4045580884" sldId="517"/>
            <ac:spMk id="5" creationId="{D666D4BE-BB7C-DD42-A89B-68C0BB01C55B}"/>
          </ac:spMkLst>
        </pc:spChg>
        <pc:spChg chg="add mod">
          <ac:chgData name="Joanna Lamch" userId="c857380096ac6d0f" providerId="LiveId" clId="{F4DAB483-B85A-CF41-8D4A-DD37D7DA3D9F}" dt="2020-08-20T15:48:49.025" v="1788" actId="1035"/>
          <ac:spMkLst>
            <pc:docMk/>
            <pc:sldMk cId="4045580884" sldId="517"/>
            <ac:spMk id="6" creationId="{6FE3AF09-E220-A94A-A9E3-07FB7D13F50A}"/>
          </ac:spMkLst>
        </pc:spChg>
        <pc:spChg chg="add mod">
          <ac:chgData name="Joanna Lamch" userId="c857380096ac6d0f" providerId="LiveId" clId="{F4DAB483-B85A-CF41-8D4A-DD37D7DA3D9F}" dt="2020-08-20T15:48:42.071" v="1779" actId="208"/>
          <ac:spMkLst>
            <pc:docMk/>
            <pc:sldMk cId="4045580884" sldId="517"/>
            <ac:spMk id="7" creationId="{1BD75B6A-587B-7C4E-80F9-7CB3067B0512}"/>
          </ac:spMkLst>
        </pc:spChg>
        <pc:spChg chg="add mod">
          <ac:chgData name="Joanna Lamch" userId="c857380096ac6d0f" providerId="LiveId" clId="{F4DAB483-B85A-CF41-8D4A-DD37D7DA3D9F}" dt="2020-08-20T15:48:42.071" v="1779" actId="208"/>
          <ac:spMkLst>
            <pc:docMk/>
            <pc:sldMk cId="4045580884" sldId="517"/>
            <ac:spMk id="8" creationId="{83AD740A-12A1-6D4C-844B-4AF2F67AAE18}"/>
          </ac:spMkLst>
        </pc:spChg>
        <pc:spChg chg="add mod">
          <ac:chgData name="Joanna Lamch" userId="c857380096ac6d0f" providerId="LiveId" clId="{F4DAB483-B85A-CF41-8D4A-DD37D7DA3D9F}" dt="2020-08-20T15:48:42.071" v="1779" actId="208"/>
          <ac:spMkLst>
            <pc:docMk/>
            <pc:sldMk cId="4045580884" sldId="517"/>
            <ac:spMk id="9" creationId="{D4EBF3DA-4992-7E4A-8B0A-44A79BC84482}"/>
          </ac:spMkLst>
        </pc:spChg>
        <pc:spChg chg="add mod">
          <ac:chgData name="Joanna Lamch" userId="c857380096ac6d0f" providerId="LiveId" clId="{F4DAB483-B85A-CF41-8D4A-DD37D7DA3D9F}" dt="2020-08-20T15:48:42.071" v="1779" actId="208"/>
          <ac:spMkLst>
            <pc:docMk/>
            <pc:sldMk cId="4045580884" sldId="517"/>
            <ac:spMk id="10" creationId="{48C88C0B-FDBA-6142-9169-330BEE9FAE72}"/>
          </ac:spMkLst>
        </pc:spChg>
        <pc:spChg chg="add mod">
          <ac:chgData name="Joanna Lamch" userId="c857380096ac6d0f" providerId="LiveId" clId="{F4DAB483-B85A-CF41-8D4A-DD37D7DA3D9F}" dt="2020-08-20T15:48:42.071" v="1779" actId="208"/>
          <ac:spMkLst>
            <pc:docMk/>
            <pc:sldMk cId="4045580884" sldId="517"/>
            <ac:spMk id="11" creationId="{412A714A-21AB-1648-B9CF-FC18CF7B5447}"/>
          </ac:spMkLst>
        </pc:spChg>
        <pc:spChg chg="add mod">
          <ac:chgData name="Joanna Lamch" userId="c857380096ac6d0f" providerId="LiveId" clId="{F4DAB483-B85A-CF41-8D4A-DD37D7DA3D9F}" dt="2020-08-20T15:48:42.071" v="1779" actId="208"/>
          <ac:spMkLst>
            <pc:docMk/>
            <pc:sldMk cId="4045580884" sldId="517"/>
            <ac:spMk id="12" creationId="{48A642AB-80F6-7448-9FFA-13329C659FC2}"/>
          </ac:spMkLst>
        </pc:spChg>
        <pc:picChg chg="del">
          <ac:chgData name="Joanna Lamch" userId="c857380096ac6d0f" providerId="LiveId" clId="{F4DAB483-B85A-CF41-8D4A-DD37D7DA3D9F}" dt="2020-08-20T15:47:42.659" v="1771" actId="478"/>
          <ac:picMkLst>
            <pc:docMk/>
            <pc:sldMk cId="4045580884" sldId="517"/>
            <ac:picMk id="3" creationId="{8373816B-98F3-4DCD-B760-2198222698CB}"/>
          </ac:picMkLst>
        </pc:picChg>
        <pc:cxnChg chg="add mod">
          <ac:chgData name="Joanna Lamch" userId="c857380096ac6d0f" providerId="LiveId" clId="{F4DAB483-B85A-CF41-8D4A-DD37D7DA3D9F}" dt="2020-08-20T15:48:42.071" v="1779" actId="208"/>
          <ac:cxnSpMkLst>
            <pc:docMk/>
            <pc:sldMk cId="4045580884" sldId="517"/>
            <ac:cxnSpMk id="14" creationId="{6548FD67-7A5F-D142-8CC8-0BBAA2B3C868}"/>
          </ac:cxnSpMkLst>
        </pc:cxnChg>
        <pc:cxnChg chg="add mod">
          <ac:chgData name="Joanna Lamch" userId="c857380096ac6d0f" providerId="LiveId" clId="{F4DAB483-B85A-CF41-8D4A-DD37D7DA3D9F}" dt="2020-08-20T15:49:09.963" v="1793" actId="1035"/>
          <ac:cxnSpMkLst>
            <pc:docMk/>
            <pc:sldMk cId="4045580884" sldId="517"/>
            <ac:cxnSpMk id="15" creationId="{1FE4D248-ED4F-6843-9662-10BF65B3690C}"/>
          </ac:cxnSpMkLst>
        </pc:cxnChg>
        <pc:cxnChg chg="add mod">
          <ac:chgData name="Joanna Lamch" userId="c857380096ac6d0f" providerId="LiveId" clId="{F4DAB483-B85A-CF41-8D4A-DD37D7DA3D9F}" dt="2020-08-20T15:48:42.071" v="1779" actId="208"/>
          <ac:cxnSpMkLst>
            <pc:docMk/>
            <pc:sldMk cId="4045580884" sldId="517"/>
            <ac:cxnSpMk id="17" creationId="{2EEB01E0-F8F1-5542-86A7-A20E0FEB90D2}"/>
          </ac:cxnSpMkLst>
        </pc:cxnChg>
        <pc:cxnChg chg="add mod">
          <ac:chgData name="Joanna Lamch" userId="c857380096ac6d0f" providerId="LiveId" clId="{F4DAB483-B85A-CF41-8D4A-DD37D7DA3D9F}" dt="2020-08-20T15:49:13.173" v="1797" actId="1035"/>
          <ac:cxnSpMkLst>
            <pc:docMk/>
            <pc:sldMk cId="4045580884" sldId="517"/>
            <ac:cxnSpMk id="18" creationId="{D590B24A-071F-2443-9E5C-4ACA0A486A66}"/>
          </ac:cxnSpMkLst>
        </pc:cxnChg>
        <pc:cxnChg chg="add mod">
          <ac:chgData name="Joanna Lamch" userId="c857380096ac6d0f" providerId="LiveId" clId="{F4DAB483-B85A-CF41-8D4A-DD37D7DA3D9F}" dt="2020-08-20T15:46:14.936" v="1422" actId="1037"/>
          <ac:cxnSpMkLst>
            <pc:docMk/>
            <pc:sldMk cId="4045580884" sldId="517"/>
            <ac:cxnSpMk id="19" creationId="{D767EE4D-F0A6-5841-B80B-D7A56E36791D}"/>
          </ac:cxnSpMkLst>
        </pc:cxnChg>
        <pc:cxnChg chg="add mod">
          <ac:chgData name="Joanna Lamch" userId="c857380096ac6d0f" providerId="LiveId" clId="{F4DAB483-B85A-CF41-8D4A-DD37D7DA3D9F}" dt="2020-08-20T15:48:42.071" v="1779" actId="208"/>
          <ac:cxnSpMkLst>
            <pc:docMk/>
            <pc:sldMk cId="4045580884" sldId="517"/>
            <ac:cxnSpMk id="20" creationId="{22C8CB8A-F390-9148-9FE8-0DFC1375AA14}"/>
          </ac:cxnSpMkLst>
        </pc:cxnChg>
        <pc:cxnChg chg="add mod">
          <ac:chgData name="Joanna Lamch" userId="c857380096ac6d0f" providerId="LiveId" clId="{F4DAB483-B85A-CF41-8D4A-DD37D7DA3D9F}" dt="2020-08-20T15:49:01.515" v="1790" actId="14100"/>
          <ac:cxnSpMkLst>
            <pc:docMk/>
            <pc:sldMk cId="4045580884" sldId="517"/>
            <ac:cxnSpMk id="22" creationId="{B20212CA-7393-2848-B2F1-1DE01977A375}"/>
          </ac:cxnSpMkLst>
        </pc:cxnChg>
        <pc:cxnChg chg="add mod">
          <ac:chgData name="Joanna Lamch" userId="c857380096ac6d0f" providerId="LiveId" clId="{F4DAB483-B85A-CF41-8D4A-DD37D7DA3D9F}" dt="2020-08-20T15:49:16.336" v="1803" actId="1035"/>
          <ac:cxnSpMkLst>
            <pc:docMk/>
            <pc:sldMk cId="4045580884" sldId="517"/>
            <ac:cxnSpMk id="23" creationId="{D05C542E-9D0E-614B-82B9-8A12CFF8630D}"/>
          </ac:cxnSpMkLst>
        </pc:cxnChg>
        <pc:cxnChg chg="add mod">
          <ac:chgData name="Joanna Lamch" userId="c857380096ac6d0f" providerId="LiveId" clId="{F4DAB483-B85A-CF41-8D4A-DD37D7DA3D9F}" dt="2020-08-20T15:48:42.071" v="1779" actId="208"/>
          <ac:cxnSpMkLst>
            <pc:docMk/>
            <pc:sldMk cId="4045580884" sldId="517"/>
            <ac:cxnSpMk id="24" creationId="{4495776F-B8F3-574B-A55C-576F98CBD87A}"/>
          </ac:cxnSpMkLst>
        </pc:cxnChg>
        <pc:cxnChg chg="add mod">
          <ac:chgData name="Joanna Lamch" userId="c857380096ac6d0f" providerId="LiveId" clId="{F4DAB483-B85A-CF41-8D4A-DD37D7DA3D9F}" dt="2020-08-20T15:47:31.862" v="1764" actId="693"/>
          <ac:cxnSpMkLst>
            <pc:docMk/>
            <pc:sldMk cId="4045580884" sldId="517"/>
            <ac:cxnSpMk id="27" creationId="{D79C01D1-E539-3743-B6A9-A0BB1769708E}"/>
          </ac:cxnSpMkLst>
        </pc:cxnChg>
      </pc:sldChg>
      <pc:sldChg chg="addSp modSp mod">
        <pc:chgData name="Joanna Lamch" userId="c857380096ac6d0f" providerId="LiveId" clId="{F4DAB483-B85A-CF41-8D4A-DD37D7DA3D9F}" dt="2020-08-20T15:53:58.371" v="1910" actId="1076"/>
        <pc:sldMkLst>
          <pc:docMk/>
          <pc:sldMk cId="2229099654" sldId="518"/>
        </pc:sldMkLst>
        <pc:spChg chg="add mod">
          <ac:chgData name="Joanna Lamch" userId="c857380096ac6d0f" providerId="LiveId" clId="{F4DAB483-B85A-CF41-8D4A-DD37D7DA3D9F}" dt="2020-08-20T15:53:51.157" v="1908" actId="1076"/>
          <ac:spMkLst>
            <pc:docMk/>
            <pc:sldMk cId="2229099654" sldId="518"/>
            <ac:spMk id="2" creationId="{7F45470A-0CB9-EA44-AC2C-50D31E170629}"/>
          </ac:spMkLst>
        </pc:spChg>
        <pc:picChg chg="mod">
          <ac:chgData name="Joanna Lamch" userId="c857380096ac6d0f" providerId="LiveId" clId="{F4DAB483-B85A-CF41-8D4A-DD37D7DA3D9F}" dt="2020-08-20T15:53:58.371" v="1910" actId="1076"/>
          <ac:picMkLst>
            <pc:docMk/>
            <pc:sldMk cId="2229099654" sldId="518"/>
            <ac:picMk id="3" creationId="{F2A15206-38F7-4129-AAE4-75504673E6D2}"/>
          </ac:picMkLst>
        </pc:picChg>
      </pc:sldChg>
      <pc:sldChg chg="ord">
        <pc:chgData name="Joanna Lamch" userId="c857380096ac6d0f" providerId="LiveId" clId="{F4DAB483-B85A-CF41-8D4A-DD37D7DA3D9F}" dt="2020-08-20T15:52:55.744" v="1899"/>
        <pc:sldMkLst>
          <pc:docMk/>
          <pc:sldMk cId="701199140" sldId="520"/>
        </pc:sldMkLst>
      </pc:sldChg>
      <pc:sldChg chg="addSp modSp mod">
        <pc:chgData name="Joanna Lamch" userId="c857380096ac6d0f" providerId="LiveId" clId="{F4DAB483-B85A-CF41-8D4A-DD37D7DA3D9F}" dt="2020-08-20T15:52:43.042" v="1898" actId="20577"/>
        <pc:sldMkLst>
          <pc:docMk/>
          <pc:sldMk cId="1091258600" sldId="521"/>
        </pc:sldMkLst>
        <pc:spChg chg="mod">
          <ac:chgData name="Joanna Lamch" userId="c857380096ac6d0f" providerId="LiveId" clId="{F4DAB483-B85A-CF41-8D4A-DD37D7DA3D9F}" dt="2020-08-20T15:52:43.042" v="1898" actId="20577"/>
          <ac:spMkLst>
            <pc:docMk/>
            <pc:sldMk cId="1091258600" sldId="521"/>
            <ac:spMk id="4" creationId="{99C81CEF-2125-492C-BF65-98AC30437CA8}"/>
          </ac:spMkLst>
        </pc:spChg>
        <pc:spChg chg="add mod">
          <ac:chgData name="Joanna Lamch" userId="c857380096ac6d0f" providerId="LiveId" clId="{F4DAB483-B85A-CF41-8D4A-DD37D7DA3D9F}" dt="2020-08-20T15:51:15.486" v="1814" actId="1076"/>
          <ac:spMkLst>
            <pc:docMk/>
            <pc:sldMk cId="1091258600" sldId="521"/>
            <ac:spMk id="5" creationId="{6480A696-18FD-5E48-BE6B-3EAEF2862380}"/>
          </ac:spMkLst>
        </pc:spChg>
        <pc:spChg chg="add mod">
          <ac:chgData name="Joanna Lamch" userId="c857380096ac6d0f" providerId="LiveId" clId="{F4DAB483-B85A-CF41-8D4A-DD37D7DA3D9F}" dt="2020-08-20T15:51:41.313" v="1857" actId="20577"/>
          <ac:spMkLst>
            <pc:docMk/>
            <pc:sldMk cId="1091258600" sldId="521"/>
            <ac:spMk id="6" creationId="{C3941038-A57B-7049-8F52-A51144466525}"/>
          </ac:spMkLst>
        </pc:spChg>
        <pc:spChg chg="add mod">
          <ac:chgData name="Joanna Lamch" userId="c857380096ac6d0f" providerId="LiveId" clId="{F4DAB483-B85A-CF41-8D4A-DD37D7DA3D9F}" dt="2020-08-20T15:51:15.486" v="1814" actId="1076"/>
          <ac:spMkLst>
            <pc:docMk/>
            <pc:sldMk cId="1091258600" sldId="521"/>
            <ac:spMk id="7" creationId="{04785BBC-88C8-724B-945D-9DCFD1D91C92}"/>
          </ac:spMkLst>
        </pc:spChg>
        <pc:spChg chg="add mod">
          <ac:chgData name="Joanna Lamch" userId="c857380096ac6d0f" providerId="LiveId" clId="{F4DAB483-B85A-CF41-8D4A-DD37D7DA3D9F}" dt="2020-08-20T15:51:31.101" v="1848" actId="20577"/>
          <ac:spMkLst>
            <pc:docMk/>
            <pc:sldMk cId="1091258600" sldId="521"/>
            <ac:spMk id="8" creationId="{E9BA8F38-87D9-9B43-8588-E5E3BB235FFD}"/>
          </ac:spMkLst>
        </pc:spChg>
        <pc:spChg chg="add mod">
          <ac:chgData name="Joanna Lamch" userId="c857380096ac6d0f" providerId="LiveId" clId="{F4DAB483-B85A-CF41-8D4A-DD37D7DA3D9F}" dt="2020-08-20T15:51:15.486" v="1814" actId="1076"/>
          <ac:spMkLst>
            <pc:docMk/>
            <pc:sldMk cId="1091258600" sldId="521"/>
            <ac:spMk id="9" creationId="{811C4514-AE82-6C49-820A-A9F9A9AD9D8B}"/>
          </ac:spMkLst>
        </pc:spChg>
        <pc:spChg chg="add mod">
          <ac:chgData name="Joanna Lamch" userId="c857380096ac6d0f" providerId="LiveId" clId="{F4DAB483-B85A-CF41-8D4A-DD37D7DA3D9F}" dt="2020-08-20T15:51:15.486" v="1814" actId="1076"/>
          <ac:spMkLst>
            <pc:docMk/>
            <pc:sldMk cId="1091258600" sldId="521"/>
            <ac:spMk id="10" creationId="{B3041AF5-8461-5540-9721-82158EBE5E7E}"/>
          </ac:spMkLst>
        </pc:spChg>
        <pc:spChg chg="add mod">
          <ac:chgData name="Joanna Lamch" userId="c857380096ac6d0f" providerId="LiveId" clId="{F4DAB483-B85A-CF41-8D4A-DD37D7DA3D9F}" dt="2020-08-20T15:51:33.728" v="1852" actId="20577"/>
          <ac:spMkLst>
            <pc:docMk/>
            <pc:sldMk cId="1091258600" sldId="521"/>
            <ac:spMk id="11" creationId="{17309419-25CA-C548-A68C-0EC04624D2A4}"/>
          </ac:spMkLst>
        </pc:spChg>
        <pc:spChg chg="add mod">
          <ac:chgData name="Joanna Lamch" userId="c857380096ac6d0f" providerId="LiveId" clId="{F4DAB483-B85A-CF41-8D4A-DD37D7DA3D9F}" dt="2020-08-20T15:51:15.486" v="1814" actId="1076"/>
          <ac:spMkLst>
            <pc:docMk/>
            <pc:sldMk cId="1091258600" sldId="521"/>
            <ac:spMk id="12" creationId="{163B2549-EDD0-DB4B-9340-DAB4DBA5E8AC}"/>
          </ac:spMkLst>
        </pc:spChg>
        <pc:spChg chg="add mod">
          <ac:chgData name="Joanna Lamch" userId="c857380096ac6d0f" providerId="LiveId" clId="{F4DAB483-B85A-CF41-8D4A-DD37D7DA3D9F}" dt="2020-08-20T15:52:29.143" v="1877" actId="207"/>
          <ac:spMkLst>
            <pc:docMk/>
            <pc:sldMk cId="1091258600" sldId="521"/>
            <ac:spMk id="23" creationId="{DA281591-16C7-DC4A-9B86-819D42A2EE5F}"/>
          </ac:spMkLst>
        </pc:spChg>
        <pc:picChg chg="mod">
          <ac:chgData name="Joanna Lamch" userId="c857380096ac6d0f" providerId="LiveId" clId="{F4DAB483-B85A-CF41-8D4A-DD37D7DA3D9F}" dt="2020-08-20T15:50:30.830" v="1806" actId="1076"/>
          <ac:picMkLst>
            <pc:docMk/>
            <pc:sldMk cId="1091258600" sldId="521"/>
            <ac:picMk id="3" creationId="{1161CD9D-5DF7-4B1F-BAC7-FFB0CEA066CE}"/>
          </ac:picMkLst>
        </pc:picChg>
        <pc:cxnChg chg="add mod">
          <ac:chgData name="Joanna Lamch" userId="c857380096ac6d0f" providerId="LiveId" clId="{F4DAB483-B85A-CF41-8D4A-DD37D7DA3D9F}" dt="2020-08-20T15:51:15.486" v="1814" actId="1076"/>
          <ac:cxnSpMkLst>
            <pc:docMk/>
            <pc:sldMk cId="1091258600" sldId="521"/>
            <ac:cxnSpMk id="13" creationId="{4F7721C5-C4FD-1148-BBE9-8BC038976216}"/>
          </ac:cxnSpMkLst>
        </pc:cxnChg>
        <pc:cxnChg chg="add mod">
          <ac:chgData name="Joanna Lamch" userId="c857380096ac6d0f" providerId="LiveId" clId="{F4DAB483-B85A-CF41-8D4A-DD37D7DA3D9F}" dt="2020-08-20T15:51:15.486" v="1814" actId="1076"/>
          <ac:cxnSpMkLst>
            <pc:docMk/>
            <pc:sldMk cId="1091258600" sldId="521"/>
            <ac:cxnSpMk id="14" creationId="{EB520DE1-0342-7F4B-A879-8E3C09781186}"/>
          </ac:cxnSpMkLst>
        </pc:cxnChg>
        <pc:cxnChg chg="add mod">
          <ac:chgData name="Joanna Lamch" userId="c857380096ac6d0f" providerId="LiveId" clId="{F4DAB483-B85A-CF41-8D4A-DD37D7DA3D9F}" dt="2020-08-20T15:51:15.486" v="1814" actId="1076"/>
          <ac:cxnSpMkLst>
            <pc:docMk/>
            <pc:sldMk cId="1091258600" sldId="521"/>
            <ac:cxnSpMk id="15" creationId="{F07A7F6A-B96D-2A44-BD40-EFA638EF44E5}"/>
          </ac:cxnSpMkLst>
        </pc:cxnChg>
        <pc:cxnChg chg="add mod">
          <ac:chgData name="Joanna Lamch" userId="c857380096ac6d0f" providerId="LiveId" clId="{F4DAB483-B85A-CF41-8D4A-DD37D7DA3D9F}" dt="2020-08-20T15:51:15.486" v="1814" actId="1076"/>
          <ac:cxnSpMkLst>
            <pc:docMk/>
            <pc:sldMk cId="1091258600" sldId="521"/>
            <ac:cxnSpMk id="16" creationId="{3514259A-1EC9-ED41-B984-839BB3C3C20D}"/>
          </ac:cxnSpMkLst>
        </pc:cxnChg>
        <pc:cxnChg chg="add mod">
          <ac:chgData name="Joanna Lamch" userId="c857380096ac6d0f" providerId="LiveId" clId="{F4DAB483-B85A-CF41-8D4A-DD37D7DA3D9F}" dt="2020-08-20T15:51:57.637" v="1860" actId="1076"/>
          <ac:cxnSpMkLst>
            <pc:docMk/>
            <pc:sldMk cId="1091258600" sldId="521"/>
            <ac:cxnSpMk id="17" creationId="{75B7EA99-EDA2-444E-8624-CD2B1206968E}"/>
          </ac:cxnSpMkLst>
        </pc:cxnChg>
        <pc:cxnChg chg="add mod">
          <ac:chgData name="Joanna Lamch" userId="c857380096ac6d0f" providerId="LiveId" clId="{F4DAB483-B85A-CF41-8D4A-DD37D7DA3D9F}" dt="2020-08-20T15:51:15.486" v="1814" actId="1076"/>
          <ac:cxnSpMkLst>
            <pc:docMk/>
            <pc:sldMk cId="1091258600" sldId="521"/>
            <ac:cxnSpMk id="18" creationId="{4D7104D1-A01E-B94A-96F3-C8D8BF5CC100}"/>
          </ac:cxnSpMkLst>
        </pc:cxnChg>
        <pc:cxnChg chg="add mod">
          <ac:chgData name="Joanna Lamch" userId="c857380096ac6d0f" providerId="LiveId" clId="{F4DAB483-B85A-CF41-8D4A-DD37D7DA3D9F}" dt="2020-08-20T15:51:15.486" v="1814" actId="1076"/>
          <ac:cxnSpMkLst>
            <pc:docMk/>
            <pc:sldMk cId="1091258600" sldId="521"/>
            <ac:cxnSpMk id="19" creationId="{77D87BF2-C1E8-134B-B2EE-9CE7DC027D12}"/>
          </ac:cxnSpMkLst>
        </pc:cxnChg>
        <pc:cxnChg chg="add mod">
          <ac:chgData name="Joanna Lamch" userId="c857380096ac6d0f" providerId="LiveId" clId="{F4DAB483-B85A-CF41-8D4A-DD37D7DA3D9F}" dt="2020-08-20T15:51:25.109" v="1847" actId="1037"/>
          <ac:cxnSpMkLst>
            <pc:docMk/>
            <pc:sldMk cId="1091258600" sldId="521"/>
            <ac:cxnSpMk id="20" creationId="{0D4BDDAF-E4C4-404A-B410-D740A905CA16}"/>
          </ac:cxnSpMkLst>
        </pc:cxnChg>
        <pc:cxnChg chg="add mod">
          <ac:chgData name="Joanna Lamch" userId="c857380096ac6d0f" providerId="LiveId" clId="{F4DAB483-B85A-CF41-8D4A-DD37D7DA3D9F}" dt="2020-08-20T15:51:15.486" v="1814" actId="1076"/>
          <ac:cxnSpMkLst>
            <pc:docMk/>
            <pc:sldMk cId="1091258600" sldId="521"/>
            <ac:cxnSpMk id="21" creationId="{7CC7D771-6B20-8442-8349-DD2096E5CAF1}"/>
          </ac:cxnSpMkLst>
        </pc:cxnChg>
        <pc:cxnChg chg="add mod">
          <ac:chgData name="Joanna Lamch" userId="c857380096ac6d0f" providerId="LiveId" clId="{F4DAB483-B85A-CF41-8D4A-DD37D7DA3D9F}" dt="2020-08-20T15:51:15.486" v="1814" actId="1076"/>
          <ac:cxnSpMkLst>
            <pc:docMk/>
            <pc:sldMk cId="1091258600" sldId="521"/>
            <ac:cxnSpMk id="22" creationId="{40168647-D0B3-1F4A-8C7E-A041A751ECD1}"/>
          </ac:cxnSpMkLst>
        </pc:cxnChg>
        <pc:cxnChg chg="add mod">
          <ac:chgData name="Joanna Lamch" userId="c857380096ac6d0f" providerId="LiveId" clId="{F4DAB483-B85A-CF41-8D4A-DD37D7DA3D9F}" dt="2020-08-20T15:52:08.170" v="1864" actId="14100"/>
          <ac:cxnSpMkLst>
            <pc:docMk/>
            <pc:sldMk cId="1091258600" sldId="521"/>
            <ac:cxnSpMk id="24" creationId="{90098DFC-230C-1846-9AA9-DCC6F9F65D36}"/>
          </ac:cxnSpMkLst>
        </pc:cxnChg>
      </pc:sldChg>
      <pc:sldChg chg="addSp delSp modSp mod modNotesTx">
        <pc:chgData name="Joanna Lamch" userId="c857380096ac6d0f" providerId="LiveId" clId="{F4DAB483-B85A-CF41-8D4A-DD37D7DA3D9F}" dt="2020-08-20T13:17:56.322" v="857" actId="20577"/>
        <pc:sldMkLst>
          <pc:docMk/>
          <pc:sldMk cId="3479171856" sldId="523"/>
        </pc:sldMkLst>
        <pc:spChg chg="add del mod">
          <ac:chgData name="Joanna Lamch" userId="c857380096ac6d0f" providerId="LiveId" clId="{F4DAB483-B85A-CF41-8D4A-DD37D7DA3D9F}" dt="2020-08-20T13:07:31.476" v="611" actId="478"/>
          <ac:spMkLst>
            <pc:docMk/>
            <pc:sldMk cId="3479171856" sldId="523"/>
            <ac:spMk id="2" creationId="{49FA2DB7-9916-6C41-803F-AEE19A86AD61}"/>
          </ac:spMkLst>
        </pc:spChg>
        <pc:spChg chg="mod topLvl">
          <ac:chgData name="Joanna Lamch" userId="c857380096ac6d0f" providerId="LiveId" clId="{F4DAB483-B85A-CF41-8D4A-DD37D7DA3D9F}" dt="2020-08-20T13:09:30.408" v="642" actId="165"/>
          <ac:spMkLst>
            <pc:docMk/>
            <pc:sldMk cId="3479171856" sldId="523"/>
            <ac:spMk id="6" creationId="{B2AD3638-0543-6A44-9565-EC633DF512BA}"/>
          </ac:spMkLst>
        </pc:spChg>
        <pc:spChg chg="mod topLvl">
          <ac:chgData name="Joanna Lamch" userId="c857380096ac6d0f" providerId="LiveId" clId="{F4DAB483-B85A-CF41-8D4A-DD37D7DA3D9F}" dt="2020-08-20T13:12:40.846" v="703" actId="166"/>
          <ac:spMkLst>
            <pc:docMk/>
            <pc:sldMk cId="3479171856" sldId="523"/>
            <ac:spMk id="7" creationId="{0B5C3B45-AE70-8C42-9F4F-0F37F376B73F}"/>
          </ac:spMkLst>
        </pc:spChg>
        <pc:spChg chg="mod topLvl">
          <ac:chgData name="Joanna Lamch" userId="c857380096ac6d0f" providerId="LiveId" clId="{F4DAB483-B85A-CF41-8D4A-DD37D7DA3D9F}" dt="2020-08-20T13:12:52.476" v="704" actId="166"/>
          <ac:spMkLst>
            <pc:docMk/>
            <pc:sldMk cId="3479171856" sldId="523"/>
            <ac:spMk id="8" creationId="{32D9842D-940B-F44A-9CDA-8FA5D9B6936E}"/>
          </ac:spMkLst>
        </pc:spChg>
        <pc:spChg chg="mod topLvl">
          <ac:chgData name="Joanna Lamch" userId="c857380096ac6d0f" providerId="LiveId" clId="{F4DAB483-B85A-CF41-8D4A-DD37D7DA3D9F}" dt="2020-08-20T13:13:05.018" v="705" actId="166"/>
          <ac:spMkLst>
            <pc:docMk/>
            <pc:sldMk cId="3479171856" sldId="523"/>
            <ac:spMk id="9" creationId="{4A5B8180-608D-654A-8C5D-320C28FF37D1}"/>
          </ac:spMkLst>
        </pc:spChg>
        <pc:spChg chg="del mod">
          <ac:chgData name="Joanna Lamch" userId="c857380096ac6d0f" providerId="LiveId" clId="{F4DAB483-B85A-CF41-8D4A-DD37D7DA3D9F}" dt="2020-08-20T13:05:14.441" v="600" actId="478"/>
          <ac:spMkLst>
            <pc:docMk/>
            <pc:sldMk cId="3479171856" sldId="523"/>
            <ac:spMk id="10" creationId="{E588547C-E36C-B342-A1C8-FD3DEBD1EDAC}"/>
          </ac:spMkLst>
        </pc:spChg>
        <pc:spChg chg="mod topLvl">
          <ac:chgData name="Joanna Lamch" userId="c857380096ac6d0f" providerId="LiveId" clId="{F4DAB483-B85A-CF41-8D4A-DD37D7DA3D9F}" dt="2020-08-20T13:09:30.408" v="642" actId="165"/>
          <ac:spMkLst>
            <pc:docMk/>
            <pc:sldMk cId="3479171856" sldId="523"/>
            <ac:spMk id="11" creationId="{CB490637-7AD4-3644-BBC7-4D4396C5BCB5}"/>
          </ac:spMkLst>
        </pc:spChg>
        <pc:spChg chg="add mod">
          <ac:chgData name="Joanna Lamch" userId="c857380096ac6d0f" providerId="LiveId" clId="{F4DAB483-B85A-CF41-8D4A-DD37D7DA3D9F}" dt="2020-08-20T13:06:07.513" v="602" actId="1076"/>
          <ac:spMkLst>
            <pc:docMk/>
            <pc:sldMk cId="3479171856" sldId="523"/>
            <ac:spMk id="15" creationId="{3A585180-8ED6-4042-AB42-28D2FE8DA6F1}"/>
          </ac:spMkLst>
        </pc:spChg>
        <pc:spChg chg="add mod">
          <ac:chgData name="Joanna Lamch" userId="c857380096ac6d0f" providerId="LiveId" clId="{F4DAB483-B85A-CF41-8D4A-DD37D7DA3D9F}" dt="2020-08-20T13:06:07.513" v="602" actId="1076"/>
          <ac:spMkLst>
            <pc:docMk/>
            <pc:sldMk cId="3479171856" sldId="523"/>
            <ac:spMk id="16" creationId="{F5C2022D-7A9D-1C46-BD63-67C1F553D565}"/>
          </ac:spMkLst>
        </pc:spChg>
        <pc:spChg chg="add mod">
          <ac:chgData name="Joanna Lamch" userId="c857380096ac6d0f" providerId="LiveId" clId="{F4DAB483-B85A-CF41-8D4A-DD37D7DA3D9F}" dt="2020-08-20T13:06:20.761" v="604" actId="1076"/>
          <ac:spMkLst>
            <pc:docMk/>
            <pc:sldMk cId="3479171856" sldId="523"/>
            <ac:spMk id="17" creationId="{CC876D03-CE98-3A45-A237-E525AF3952C1}"/>
          </ac:spMkLst>
        </pc:spChg>
        <pc:spChg chg="add mod">
          <ac:chgData name="Joanna Lamch" userId="c857380096ac6d0f" providerId="LiveId" clId="{F4DAB483-B85A-CF41-8D4A-DD37D7DA3D9F}" dt="2020-08-20T13:12:25.284" v="702" actId="171"/>
          <ac:spMkLst>
            <pc:docMk/>
            <pc:sldMk cId="3479171856" sldId="523"/>
            <ac:spMk id="18" creationId="{B84ABC9A-4E9F-B847-9851-77967D4B5CAD}"/>
          </ac:spMkLst>
        </pc:spChg>
        <pc:spChg chg="add mod">
          <ac:chgData name="Joanna Lamch" userId="c857380096ac6d0f" providerId="LiveId" clId="{F4DAB483-B85A-CF41-8D4A-DD37D7DA3D9F}" dt="2020-08-20T13:11:47.672" v="698" actId="171"/>
          <ac:spMkLst>
            <pc:docMk/>
            <pc:sldMk cId="3479171856" sldId="523"/>
            <ac:spMk id="22" creationId="{BE67395F-420D-1645-9689-71D218823B3D}"/>
          </ac:spMkLst>
        </pc:spChg>
        <pc:spChg chg="add mod">
          <ac:chgData name="Joanna Lamch" userId="c857380096ac6d0f" providerId="LiveId" clId="{F4DAB483-B85A-CF41-8D4A-DD37D7DA3D9F}" dt="2020-08-20T13:17:56.322" v="857" actId="20577"/>
          <ac:spMkLst>
            <pc:docMk/>
            <pc:sldMk cId="3479171856" sldId="523"/>
            <ac:spMk id="23" creationId="{35CE2383-38B5-D14C-8B26-FC3C377ABF60}"/>
          </ac:spMkLst>
        </pc:spChg>
        <pc:grpChg chg="add del mod">
          <ac:chgData name="Joanna Lamch" userId="c857380096ac6d0f" providerId="LiveId" clId="{F4DAB483-B85A-CF41-8D4A-DD37D7DA3D9F}" dt="2020-08-20T13:09:30.408" v="642" actId="165"/>
          <ac:grpSpMkLst>
            <pc:docMk/>
            <pc:sldMk cId="3479171856" sldId="523"/>
            <ac:grpSpMk id="5" creationId="{980D9C37-F27B-1648-B3EA-08E56300DD14}"/>
          </ac:grpSpMkLst>
        </pc:grpChg>
        <pc:picChg chg="mod">
          <ac:chgData name="Joanna Lamch" userId="c857380096ac6d0f" providerId="LiveId" clId="{F4DAB483-B85A-CF41-8D4A-DD37D7DA3D9F}" dt="2020-08-20T13:14:36.229" v="718" actId="1076"/>
          <ac:picMkLst>
            <pc:docMk/>
            <pc:sldMk cId="3479171856" sldId="523"/>
            <ac:picMk id="3" creationId="{E0CC4FF7-799E-42E9-A3D7-669FC3E5228F}"/>
          </ac:picMkLst>
        </pc:picChg>
        <pc:cxnChg chg="mod topLvl">
          <ac:chgData name="Joanna Lamch" userId="c857380096ac6d0f" providerId="LiveId" clId="{F4DAB483-B85A-CF41-8D4A-DD37D7DA3D9F}" dt="2020-08-20T13:09:42.520" v="644" actId="14100"/>
          <ac:cxnSpMkLst>
            <pc:docMk/>
            <pc:sldMk cId="3479171856" sldId="523"/>
            <ac:cxnSpMk id="12" creationId="{6D40363A-A9CD-8442-BF88-5EB040758B50}"/>
          </ac:cxnSpMkLst>
        </pc:cxnChg>
        <pc:cxnChg chg="mod topLvl">
          <ac:chgData name="Joanna Lamch" userId="c857380096ac6d0f" providerId="LiveId" clId="{F4DAB483-B85A-CF41-8D4A-DD37D7DA3D9F}" dt="2020-08-20T13:09:30.408" v="642" actId="165"/>
          <ac:cxnSpMkLst>
            <pc:docMk/>
            <pc:sldMk cId="3479171856" sldId="523"/>
            <ac:cxnSpMk id="13" creationId="{374F5E36-CA9F-3849-9406-0D209A24F9F3}"/>
          </ac:cxnSpMkLst>
        </pc:cxnChg>
        <pc:cxnChg chg="mod topLvl">
          <ac:chgData name="Joanna Lamch" userId="c857380096ac6d0f" providerId="LiveId" clId="{F4DAB483-B85A-CF41-8D4A-DD37D7DA3D9F}" dt="2020-08-20T13:09:48.069" v="646" actId="14100"/>
          <ac:cxnSpMkLst>
            <pc:docMk/>
            <pc:sldMk cId="3479171856" sldId="523"/>
            <ac:cxnSpMk id="14" creationId="{108F2959-00A5-F744-A59B-A7270C77CA66}"/>
          </ac:cxnSpMkLst>
        </pc:cxnChg>
      </pc:sldChg>
      <pc:sldChg chg="del">
        <pc:chgData name="Joanna Lamch" userId="c857380096ac6d0f" providerId="LiveId" clId="{F4DAB483-B85A-CF41-8D4A-DD37D7DA3D9F}" dt="2020-08-20T13:13:35.860" v="710" actId="2696"/>
        <pc:sldMkLst>
          <pc:docMk/>
          <pc:sldMk cId="4015578668" sldId="524"/>
        </pc:sldMkLst>
      </pc:sldChg>
      <pc:sldChg chg="addSp delSp modSp mod modNotesTx">
        <pc:chgData name="Joanna Lamch" userId="c857380096ac6d0f" providerId="LiveId" clId="{F4DAB483-B85A-CF41-8D4A-DD37D7DA3D9F}" dt="2020-08-20T13:20:41.490" v="907" actId="1076"/>
        <pc:sldMkLst>
          <pc:docMk/>
          <pc:sldMk cId="4109388354" sldId="525"/>
        </pc:sldMkLst>
        <pc:spChg chg="add del mod">
          <ac:chgData name="Joanna Lamch" userId="c857380096ac6d0f" providerId="LiveId" clId="{F4DAB483-B85A-CF41-8D4A-DD37D7DA3D9F}" dt="2020-08-20T13:14:03.743" v="712"/>
          <ac:spMkLst>
            <pc:docMk/>
            <pc:sldMk cId="4109388354" sldId="525"/>
            <ac:spMk id="5" creationId="{E2E7B67C-58A2-DD41-9219-5027217FD640}"/>
          </ac:spMkLst>
        </pc:spChg>
        <pc:spChg chg="add del mod">
          <ac:chgData name="Joanna Lamch" userId="c857380096ac6d0f" providerId="LiveId" clId="{F4DAB483-B85A-CF41-8D4A-DD37D7DA3D9F}" dt="2020-08-20T13:14:03.743" v="712"/>
          <ac:spMkLst>
            <pc:docMk/>
            <pc:sldMk cId="4109388354" sldId="525"/>
            <ac:spMk id="6" creationId="{247D8F98-3BBB-1742-8A9B-10A9D9B142B1}"/>
          </ac:spMkLst>
        </pc:spChg>
        <pc:spChg chg="add del mod">
          <ac:chgData name="Joanna Lamch" userId="c857380096ac6d0f" providerId="LiveId" clId="{F4DAB483-B85A-CF41-8D4A-DD37D7DA3D9F}" dt="2020-08-20T13:14:03.743" v="712"/>
          <ac:spMkLst>
            <pc:docMk/>
            <pc:sldMk cId="4109388354" sldId="525"/>
            <ac:spMk id="7" creationId="{BCEE2C30-2AE2-C14A-ABA5-2122198D5519}"/>
          </ac:spMkLst>
        </pc:spChg>
        <pc:spChg chg="add del mod">
          <ac:chgData name="Joanna Lamch" userId="c857380096ac6d0f" providerId="LiveId" clId="{F4DAB483-B85A-CF41-8D4A-DD37D7DA3D9F}" dt="2020-08-20T13:14:03.743" v="712"/>
          <ac:spMkLst>
            <pc:docMk/>
            <pc:sldMk cId="4109388354" sldId="525"/>
            <ac:spMk id="11" creationId="{9C39187D-B86B-4148-88E9-9A409D38847A}"/>
          </ac:spMkLst>
        </pc:spChg>
        <pc:spChg chg="add del mod">
          <ac:chgData name="Joanna Lamch" userId="c857380096ac6d0f" providerId="LiveId" clId="{F4DAB483-B85A-CF41-8D4A-DD37D7DA3D9F}" dt="2020-08-20T13:14:03.743" v="712"/>
          <ac:spMkLst>
            <pc:docMk/>
            <pc:sldMk cId="4109388354" sldId="525"/>
            <ac:spMk id="12" creationId="{D48BF3D5-25A1-9847-8A0A-577A8F09C169}"/>
          </ac:spMkLst>
        </pc:spChg>
        <pc:spChg chg="add del mod">
          <ac:chgData name="Joanna Lamch" userId="c857380096ac6d0f" providerId="LiveId" clId="{F4DAB483-B85A-CF41-8D4A-DD37D7DA3D9F}" dt="2020-08-20T13:14:03.743" v="712"/>
          <ac:spMkLst>
            <pc:docMk/>
            <pc:sldMk cId="4109388354" sldId="525"/>
            <ac:spMk id="13" creationId="{29FA0154-92F1-F54E-9E04-7763B911729B}"/>
          </ac:spMkLst>
        </pc:spChg>
        <pc:spChg chg="add del mod">
          <ac:chgData name="Joanna Lamch" userId="c857380096ac6d0f" providerId="LiveId" clId="{F4DAB483-B85A-CF41-8D4A-DD37D7DA3D9F}" dt="2020-08-20T13:14:25.045" v="714"/>
          <ac:spMkLst>
            <pc:docMk/>
            <pc:sldMk cId="4109388354" sldId="525"/>
            <ac:spMk id="14" creationId="{D24834E8-023A-7242-BC16-6B7E85F2ED0D}"/>
          </ac:spMkLst>
        </pc:spChg>
        <pc:spChg chg="add del mod">
          <ac:chgData name="Joanna Lamch" userId="c857380096ac6d0f" providerId="LiveId" clId="{F4DAB483-B85A-CF41-8D4A-DD37D7DA3D9F}" dt="2020-08-20T13:14:25.045" v="714"/>
          <ac:spMkLst>
            <pc:docMk/>
            <pc:sldMk cId="4109388354" sldId="525"/>
            <ac:spMk id="15" creationId="{C1E10F4C-A568-1840-A2ED-2916B48EA451}"/>
          </ac:spMkLst>
        </pc:spChg>
        <pc:spChg chg="add del mod">
          <ac:chgData name="Joanna Lamch" userId="c857380096ac6d0f" providerId="LiveId" clId="{F4DAB483-B85A-CF41-8D4A-DD37D7DA3D9F}" dt="2020-08-20T13:14:25.045" v="714"/>
          <ac:spMkLst>
            <pc:docMk/>
            <pc:sldMk cId="4109388354" sldId="525"/>
            <ac:spMk id="16" creationId="{E8928BB2-01F2-4E4B-BAC4-285EB93D1E13}"/>
          </ac:spMkLst>
        </pc:spChg>
        <pc:spChg chg="add del mod">
          <ac:chgData name="Joanna Lamch" userId="c857380096ac6d0f" providerId="LiveId" clId="{F4DAB483-B85A-CF41-8D4A-DD37D7DA3D9F}" dt="2020-08-20T13:14:25.045" v="714"/>
          <ac:spMkLst>
            <pc:docMk/>
            <pc:sldMk cId="4109388354" sldId="525"/>
            <ac:spMk id="20" creationId="{63842C3A-5C09-AF4D-B527-FF5E92DA38E2}"/>
          </ac:spMkLst>
        </pc:spChg>
        <pc:spChg chg="add del mod">
          <ac:chgData name="Joanna Lamch" userId="c857380096ac6d0f" providerId="LiveId" clId="{F4DAB483-B85A-CF41-8D4A-DD37D7DA3D9F}" dt="2020-08-20T13:14:25.045" v="714"/>
          <ac:spMkLst>
            <pc:docMk/>
            <pc:sldMk cId="4109388354" sldId="525"/>
            <ac:spMk id="21" creationId="{CD6B31C1-2658-1545-A0F3-5B050C1203B1}"/>
          </ac:spMkLst>
        </pc:spChg>
        <pc:spChg chg="add del mod">
          <ac:chgData name="Joanna Lamch" userId="c857380096ac6d0f" providerId="LiveId" clId="{F4DAB483-B85A-CF41-8D4A-DD37D7DA3D9F}" dt="2020-08-20T13:14:25.045" v="714"/>
          <ac:spMkLst>
            <pc:docMk/>
            <pc:sldMk cId="4109388354" sldId="525"/>
            <ac:spMk id="22" creationId="{17F08A60-A191-E549-A0EA-4FC93CE1106A}"/>
          </ac:spMkLst>
        </pc:spChg>
        <pc:spChg chg="add del mod">
          <ac:chgData name="Joanna Lamch" userId="c857380096ac6d0f" providerId="LiveId" clId="{F4DAB483-B85A-CF41-8D4A-DD37D7DA3D9F}" dt="2020-08-20T13:15:36.872" v="722" actId="478"/>
          <ac:spMkLst>
            <pc:docMk/>
            <pc:sldMk cId="4109388354" sldId="525"/>
            <ac:spMk id="23" creationId="{DDE4042F-FBE9-F54A-B890-B1681070EF7E}"/>
          </ac:spMkLst>
        </pc:spChg>
        <pc:spChg chg="add del mod">
          <ac:chgData name="Joanna Lamch" userId="c857380096ac6d0f" providerId="LiveId" clId="{F4DAB483-B85A-CF41-8D4A-DD37D7DA3D9F}" dt="2020-08-20T13:15:35.925" v="721" actId="478"/>
          <ac:spMkLst>
            <pc:docMk/>
            <pc:sldMk cId="4109388354" sldId="525"/>
            <ac:spMk id="24" creationId="{71C8FD11-3FB5-4744-A618-5A920AA054A6}"/>
          </ac:spMkLst>
        </pc:spChg>
        <pc:spChg chg="add del mod">
          <ac:chgData name="Joanna Lamch" userId="c857380096ac6d0f" providerId="LiveId" clId="{F4DAB483-B85A-CF41-8D4A-DD37D7DA3D9F}" dt="2020-08-20T13:15:34.265" v="720" actId="478"/>
          <ac:spMkLst>
            <pc:docMk/>
            <pc:sldMk cId="4109388354" sldId="525"/>
            <ac:spMk id="25" creationId="{DC8DC213-8E44-B34A-93F6-AF7C2E4D43CC}"/>
          </ac:spMkLst>
        </pc:spChg>
        <pc:spChg chg="add mod">
          <ac:chgData name="Joanna Lamch" userId="c857380096ac6d0f" providerId="LiveId" clId="{F4DAB483-B85A-CF41-8D4A-DD37D7DA3D9F}" dt="2020-08-20T13:15:30.800" v="719"/>
          <ac:spMkLst>
            <pc:docMk/>
            <pc:sldMk cId="4109388354" sldId="525"/>
            <ac:spMk id="26" creationId="{AFD3D267-0CFD-5C42-A70E-C4EF9B7FB647}"/>
          </ac:spMkLst>
        </pc:spChg>
        <pc:spChg chg="add mod">
          <ac:chgData name="Joanna Lamch" userId="c857380096ac6d0f" providerId="LiveId" clId="{F4DAB483-B85A-CF41-8D4A-DD37D7DA3D9F}" dt="2020-08-20T13:15:30.800" v="719"/>
          <ac:spMkLst>
            <pc:docMk/>
            <pc:sldMk cId="4109388354" sldId="525"/>
            <ac:spMk id="27" creationId="{AE514153-4C6C-B341-8176-F27179DD284A}"/>
          </ac:spMkLst>
        </pc:spChg>
        <pc:spChg chg="add del mod">
          <ac:chgData name="Joanna Lamch" userId="c857380096ac6d0f" providerId="LiveId" clId="{F4DAB483-B85A-CF41-8D4A-DD37D7DA3D9F}" dt="2020-08-20T13:16:34.948" v="728" actId="478"/>
          <ac:spMkLst>
            <pc:docMk/>
            <pc:sldMk cId="4109388354" sldId="525"/>
            <ac:spMk id="28" creationId="{FC67E9A5-A548-3D45-8F9F-874BDDD3E791}"/>
          </ac:spMkLst>
        </pc:spChg>
        <pc:spChg chg="add mod">
          <ac:chgData name="Joanna Lamch" userId="c857380096ac6d0f" providerId="LiveId" clId="{F4DAB483-B85A-CF41-8D4A-DD37D7DA3D9F}" dt="2020-08-20T13:19:59.668" v="895" actId="207"/>
          <ac:spMkLst>
            <pc:docMk/>
            <pc:sldMk cId="4109388354" sldId="525"/>
            <ac:spMk id="29" creationId="{D023CB00-E4ED-024C-A601-9581B79DE090}"/>
          </ac:spMkLst>
        </pc:spChg>
        <pc:spChg chg="add mod">
          <ac:chgData name="Joanna Lamch" userId="c857380096ac6d0f" providerId="LiveId" clId="{F4DAB483-B85A-CF41-8D4A-DD37D7DA3D9F}" dt="2020-08-20T13:15:30.800" v="719"/>
          <ac:spMkLst>
            <pc:docMk/>
            <pc:sldMk cId="4109388354" sldId="525"/>
            <ac:spMk id="33" creationId="{2DBEF7DA-268F-7749-9C96-4F8AAEC9B675}"/>
          </ac:spMkLst>
        </pc:spChg>
        <pc:spChg chg="add mod">
          <ac:chgData name="Joanna Lamch" userId="c857380096ac6d0f" providerId="LiveId" clId="{F4DAB483-B85A-CF41-8D4A-DD37D7DA3D9F}" dt="2020-08-20T13:15:30.800" v="719"/>
          <ac:spMkLst>
            <pc:docMk/>
            <pc:sldMk cId="4109388354" sldId="525"/>
            <ac:spMk id="34" creationId="{857E39E6-57D3-3048-AEAC-CB5AC136A1D7}"/>
          </ac:spMkLst>
        </pc:spChg>
        <pc:spChg chg="add mod">
          <ac:chgData name="Joanna Lamch" userId="c857380096ac6d0f" providerId="LiveId" clId="{F4DAB483-B85A-CF41-8D4A-DD37D7DA3D9F}" dt="2020-08-20T13:15:30.800" v="719"/>
          <ac:spMkLst>
            <pc:docMk/>
            <pc:sldMk cId="4109388354" sldId="525"/>
            <ac:spMk id="35" creationId="{7057C8A7-8A98-244C-968D-78EA8FD3464A}"/>
          </ac:spMkLst>
        </pc:spChg>
        <pc:spChg chg="add mod">
          <ac:chgData name="Joanna Lamch" userId="c857380096ac6d0f" providerId="LiveId" clId="{F4DAB483-B85A-CF41-8D4A-DD37D7DA3D9F}" dt="2020-08-20T13:17:39.928" v="844" actId="1038"/>
          <ac:spMkLst>
            <pc:docMk/>
            <pc:sldMk cId="4109388354" sldId="525"/>
            <ac:spMk id="38" creationId="{C6210232-F7AE-8B4F-B23B-FF5302DE2337}"/>
          </ac:spMkLst>
        </pc:spChg>
        <pc:picChg chg="mod">
          <ac:chgData name="Joanna Lamch" userId="c857380096ac6d0f" providerId="LiveId" clId="{F4DAB483-B85A-CF41-8D4A-DD37D7DA3D9F}" dt="2020-08-20T13:20:28.600" v="903" actId="1076"/>
          <ac:picMkLst>
            <pc:docMk/>
            <pc:sldMk cId="4109388354" sldId="525"/>
            <ac:picMk id="3" creationId="{A8E58176-2905-45A1-B44C-D64A887C2EB6}"/>
          </ac:picMkLst>
        </pc:picChg>
        <pc:picChg chg="add mod">
          <ac:chgData name="Joanna Lamch" userId="c857380096ac6d0f" providerId="LiveId" clId="{F4DAB483-B85A-CF41-8D4A-DD37D7DA3D9F}" dt="2020-08-20T13:20:41.490" v="907" actId="1076"/>
          <ac:picMkLst>
            <pc:docMk/>
            <pc:sldMk cId="4109388354" sldId="525"/>
            <ac:picMk id="39" creationId="{AAF97ED7-610E-D14B-8839-F9A9C4BE0DF6}"/>
          </ac:picMkLst>
        </pc:picChg>
        <pc:cxnChg chg="add del mod">
          <ac:chgData name="Joanna Lamch" userId="c857380096ac6d0f" providerId="LiveId" clId="{F4DAB483-B85A-CF41-8D4A-DD37D7DA3D9F}" dt="2020-08-20T13:14:03.743" v="712"/>
          <ac:cxnSpMkLst>
            <pc:docMk/>
            <pc:sldMk cId="4109388354" sldId="525"/>
            <ac:cxnSpMk id="8" creationId="{C80F6045-277D-1E45-8FAA-41A351923453}"/>
          </ac:cxnSpMkLst>
        </pc:cxnChg>
        <pc:cxnChg chg="add del mod">
          <ac:chgData name="Joanna Lamch" userId="c857380096ac6d0f" providerId="LiveId" clId="{F4DAB483-B85A-CF41-8D4A-DD37D7DA3D9F}" dt="2020-08-20T13:14:03.743" v="712"/>
          <ac:cxnSpMkLst>
            <pc:docMk/>
            <pc:sldMk cId="4109388354" sldId="525"/>
            <ac:cxnSpMk id="9" creationId="{E56B2AEF-E9AD-5747-842F-BACE50EE1A19}"/>
          </ac:cxnSpMkLst>
        </pc:cxnChg>
        <pc:cxnChg chg="add del mod">
          <ac:chgData name="Joanna Lamch" userId="c857380096ac6d0f" providerId="LiveId" clId="{F4DAB483-B85A-CF41-8D4A-DD37D7DA3D9F}" dt="2020-08-20T13:14:03.743" v="712"/>
          <ac:cxnSpMkLst>
            <pc:docMk/>
            <pc:sldMk cId="4109388354" sldId="525"/>
            <ac:cxnSpMk id="10" creationId="{ADB6E492-08C7-EA43-A254-DFC1D82FF746}"/>
          </ac:cxnSpMkLst>
        </pc:cxnChg>
        <pc:cxnChg chg="add del mod">
          <ac:chgData name="Joanna Lamch" userId="c857380096ac6d0f" providerId="LiveId" clId="{F4DAB483-B85A-CF41-8D4A-DD37D7DA3D9F}" dt="2020-08-20T13:14:25.045" v="714"/>
          <ac:cxnSpMkLst>
            <pc:docMk/>
            <pc:sldMk cId="4109388354" sldId="525"/>
            <ac:cxnSpMk id="17" creationId="{B11AFA85-0BAE-014B-AC06-9726021CE34F}"/>
          </ac:cxnSpMkLst>
        </pc:cxnChg>
        <pc:cxnChg chg="add del mod">
          <ac:chgData name="Joanna Lamch" userId="c857380096ac6d0f" providerId="LiveId" clId="{F4DAB483-B85A-CF41-8D4A-DD37D7DA3D9F}" dt="2020-08-20T13:14:25.045" v="714"/>
          <ac:cxnSpMkLst>
            <pc:docMk/>
            <pc:sldMk cId="4109388354" sldId="525"/>
            <ac:cxnSpMk id="18" creationId="{42E6FF05-ABAB-2D4D-9094-239861A16A19}"/>
          </ac:cxnSpMkLst>
        </pc:cxnChg>
        <pc:cxnChg chg="add del mod">
          <ac:chgData name="Joanna Lamch" userId="c857380096ac6d0f" providerId="LiveId" clId="{F4DAB483-B85A-CF41-8D4A-DD37D7DA3D9F}" dt="2020-08-20T13:14:25.045" v="714"/>
          <ac:cxnSpMkLst>
            <pc:docMk/>
            <pc:sldMk cId="4109388354" sldId="525"/>
            <ac:cxnSpMk id="19" creationId="{D47A10FE-89E6-C54B-887F-F5170F90CCBC}"/>
          </ac:cxnSpMkLst>
        </pc:cxnChg>
        <pc:cxnChg chg="add mod">
          <ac:chgData name="Joanna Lamch" userId="c857380096ac6d0f" providerId="LiveId" clId="{F4DAB483-B85A-CF41-8D4A-DD37D7DA3D9F}" dt="2020-08-20T13:16:58.296" v="731" actId="14100"/>
          <ac:cxnSpMkLst>
            <pc:docMk/>
            <pc:sldMk cId="4109388354" sldId="525"/>
            <ac:cxnSpMk id="30" creationId="{45BD3042-C238-E44D-88EF-2793870C8274}"/>
          </ac:cxnSpMkLst>
        </pc:cxnChg>
        <pc:cxnChg chg="add mod">
          <ac:chgData name="Joanna Lamch" userId="c857380096ac6d0f" providerId="LiveId" clId="{F4DAB483-B85A-CF41-8D4A-DD37D7DA3D9F}" dt="2020-08-20T13:17:10.208" v="736" actId="14100"/>
          <ac:cxnSpMkLst>
            <pc:docMk/>
            <pc:sldMk cId="4109388354" sldId="525"/>
            <ac:cxnSpMk id="31" creationId="{BA2B74BE-5C06-244C-9476-18DC1771260C}"/>
          </ac:cxnSpMkLst>
        </pc:cxnChg>
        <pc:cxnChg chg="add mod">
          <ac:chgData name="Joanna Lamch" userId="c857380096ac6d0f" providerId="LiveId" clId="{F4DAB483-B85A-CF41-8D4A-DD37D7DA3D9F}" dt="2020-08-20T13:15:30.800" v="719"/>
          <ac:cxnSpMkLst>
            <pc:docMk/>
            <pc:sldMk cId="4109388354" sldId="525"/>
            <ac:cxnSpMk id="32" creationId="{CAF5982A-A8EB-E349-9370-D7938F39CA63}"/>
          </ac:cxnSpMkLst>
        </pc:cxnChg>
      </pc:sldChg>
      <pc:sldChg chg="delSp modSp del mod">
        <pc:chgData name="Joanna Lamch" userId="c857380096ac6d0f" providerId="LiveId" clId="{F4DAB483-B85A-CF41-8D4A-DD37D7DA3D9F}" dt="2020-08-20T13:20:43.550" v="908" actId="2696"/>
        <pc:sldMkLst>
          <pc:docMk/>
          <pc:sldMk cId="2916586509" sldId="526"/>
        </pc:sldMkLst>
        <pc:picChg chg="del mod">
          <ac:chgData name="Joanna Lamch" userId="c857380096ac6d0f" providerId="LiveId" clId="{F4DAB483-B85A-CF41-8D4A-DD37D7DA3D9F}" dt="2020-08-20T13:20:37.971" v="905" actId="21"/>
          <ac:picMkLst>
            <pc:docMk/>
            <pc:sldMk cId="2916586509" sldId="526"/>
            <ac:picMk id="4" creationId="{C66B6A79-79E7-4CDB-844E-6849D027DCAC}"/>
          </ac:picMkLst>
        </pc:picChg>
      </pc:sldChg>
      <pc:sldChg chg="modNotesTx">
        <pc:chgData name="Joanna Lamch" userId="c857380096ac6d0f" providerId="LiveId" clId="{F4DAB483-B85A-CF41-8D4A-DD37D7DA3D9F}" dt="2020-08-20T13:22:02.061" v="1080" actId="20577"/>
        <pc:sldMkLst>
          <pc:docMk/>
          <pc:sldMk cId="32576294" sldId="530"/>
        </pc:sldMkLst>
      </pc:sldChg>
      <pc:sldChg chg="modSp mod">
        <pc:chgData name="Joanna Lamch" userId="c857380096ac6d0f" providerId="LiveId" clId="{F4DAB483-B85A-CF41-8D4A-DD37D7DA3D9F}" dt="2020-08-20T13:20:57.400" v="931" actId="20577"/>
        <pc:sldMkLst>
          <pc:docMk/>
          <pc:sldMk cId="4080939227" sldId="935"/>
        </pc:sldMkLst>
        <pc:spChg chg="mod">
          <ac:chgData name="Joanna Lamch" userId="c857380096ac6d0f" providerId="LiveId" clId="{F4DAB483-B85A-CF41-8D4A-DD37D7DA3D9F}" dt="2020-08-20T13:20:57.400" v="931" actId="20577"/>
          <ac:spMkLst>
            <pc:docMk/>
            <pc:sldMk cId="4080939227" sldId="935"/>
            <ac:spMk id="2" creationId="{753E4CB6-A007-4645-AE29-82A3A12E0578}"/>
          </ac:spMkLst>
        </pc:spChg>
      </pc:sldChg>
      <pc:sldChg chg="modSp">
        <pc:chgData name="Joanna Lamch" userId="c857380096ac6d0f" providerId="LiveId" clId="{F4DAB483-B85A-CF41-8D4A-DD37D7DA3D9F}" dt="2020-08-20T13:18:13.823" v="858"/>
        <pc:sldMkLst>
          <pc:docMk/>
          <pc:sldMk cId="615468191" sldId="941"/>
        </pc:sldMkLst>
        <pc:spChg chg="mod">
          <ac:chgData name="Joanna Lamch" userId="c857380096ac6d0f" providerId="LiveId" clId="{F4DAB483-B85A-CF41-8D4A-DD37D7DA3D9F}" dt="2020-08-20T13:18:13.823" v="858"/>
          <ac:spMkLst>
            <pc:docMk/>
            <pc:sldMk cId="615468191" sldId="941"/>
            <ac:spMk id="12" creationId="{9F23E8AD-1A6A-49FF-A06D-22271A8EC8BC}"/>
          </ac:spMkLst>
        </pc:spChg>
      </pc:sldChg>
      <pc:sldChg chg="addSp delSp modSp add del mod">
        <pc:chgData name="Joanna Lamch" userId="c857380096ac6d0f" providerId="LiveId" clId="{F4DAB483-B85A-CF41-8D4A-DD37D7DA3D9F}" dt="2020-08-20T15:51:04.631" v="1812" actId="2696"/>
        <pc:sldMkLst>
          <pc:docMk/>
          <pc:sldMk cId="1297786565" sldId="946"/>
        </pc:sldMkLst>
        <pc:spChg chg="del mod">
          <ac:chgData name="Joanna Lamch" userId="c857380096ac6d0f" providerId="LiveId" clId="{F4DAB483-B85A-CF41-8D4A-DD37D7DA3D9F}" dt="2020-08-20T15:51:01.226" v="1811" actId="21"/>
          <ac:spMkLst>
            <pc:docMk/>
            <pc:sldMk cId="1297786565" sldId="946"/>
            <ac:spMk id="6" creationId="{6FE3AF09-E220-A94A-A9E3-07FB7D13F50A}"/>
          </ac:spMkLst>
        </pc:spChg>
        <pc:spChg chg="add mod">
          <ac:chgData name="Joanna Lamch" userId="c857380096ac6d0f" providerId="LiveId" clId="{F4DAB483-B85A-CF41-8D4A-DD37D7DA3D9F}" dt="2020-08-20T15:50:45.838" v="1809" actId="1076"/>
          <ac:spMkLst>
            <pc:docMk/>
            <pc:sldMk cId="1297786565" sldId="946"/>
            <ac:spMk id="21" creationId="{264312AC-48C4-9B4A-AF86-901408826EF1}"/>
          </ac:spMkLst>
        </pc:spChg>
      </pc:sldChg>
    </pc:docChg>
  </pc:docChgLst>
  <pc:docChgLst>
    <pc:chgData name="Joanna Lamch" userId="c857380096ac6d0f" providerId="LiveId" clId="{3B0FC0D2-FB9A-4ED3-98E2-5A793AA9BE1F}"/>
    <pc:docChg chg="undo custSel addSld delSld modSld addMainMaster delMainMaster modMainMaster">
      <pc:chgData name="Joanna Lamch" userId="c857380096ac6d0f" providerId="LiveId" clId="{3B0FC0D2-FB9A-4ED3-98E2-5A793AA9BE1F}" dt="2020-07-19T19:53:42.600" v="877" actId="14100"/>
      <pc:docMkLst>
        <pc:docMk/>
      </pc:docMkLst>
      <pc:sldChg chg="delSp modSp mod">
        <pc:chgData name="Joanna Lamch" userId="c857380096ac6d0f" providerId="LiveId" clId="{3B0FC0D2-FB9A-4ED3-98E2-5A793AA9BE1F}" dt="2020-07-19T18:45:58.403" v="57" actId="20577"/>
        <pc:sldMkLst>
          <pc:docMk/>
          <pc:sldMk cId="1799897283" sldId="257"/>
        </pc:sldMkLst>
        <pc:spChg chg="mod">
          <ac:chgData name="Joanna Lamch" userId="c857380096ac6d0f" providerId="LiveId" clId="{3B0FC0D2-FB9A-4ED3-98E2-5A793AA9BE1F}" dt="2020-07-19T18:45:58.403" v="57" actId="20577"/>
          <ac:spMkLst>
            <pc:docMk/>
            <pc:sldMk cId="1799897283" sldId="257"/>
            <ac:spMk id="4" creationId="{86697E0D-69E2-47CD-BD46-8CA136DD9831}"/>
          </ac:spMkLst>
        </pc:spChg>
        <pc:spChg chg="del">
          <ac:chgData name="Joanna Lamch" userId="c857380096ac6d0f" providerId="LiveId" clId="{3B0FC0D2-FB9A-4ED3-98E2-5A793AA9BE1F}" dt="2020-07-19T18:45:29.344" v="4" actId="478"/>
          <ac:spMkLst>
            <pc:docMk/>
            <pc:sldMk cId="1799897283" sldId="257"/>
            <ac:spMk id="7" creationId="{A7BBE199-35F3-4E5C-92CE-5172B8F1994A}"/>
          </ac:spMkLst>
        </pc:spChg>
        <pc:picChg chg="del mod">
          <ac:chgData name="Joanna Lamch" userId="c857380096ac6d0f" providerId="LiveId" clId="{3B0FC0D2-FB9A-4ED3-98E2-5A793AA9BE1F}" dt="2020-07-19T18:45:25.447" v="3" actId="478"/>
          <ac:picMkLst>
            <pc:docMk/>
            <pc:sldMk cId="1799897283" sldId="257"/>
            <ac:picMk id="6" creationId="{C5EA4EC1-D68A-4D79-8A7F-781DDE333DF5}"/>
          </ac:picMkLst>
        </pc:picChg>
        <pc:picChg chg="del">
          <ac:chgData name="Joanna Lamch" userId="c857380096ac6d0f" providerId="LiveId" clId="{3B0FC0D2-FB9A-4ED3-98E2-5A793AA9BE1F}" dt="2020-07-19T18:45:29.344" v="4" actId="478"/>
          <ac:picMkLst>
            <pc:docMk/>
            <pc:sldMk cId="1799897283" sldId="257"/>
            <ac:picMk id="8" creationId="{22161EFC-B138-459A-B872-3578181A60A2}"/>
          </ac:picMkLst>
        </pc:picChg>
      </pc:sldChg>
      <pc:sldChg chg="del">
        <pc:chgData name="Joanna Lamch" userId="c857380096ac6d0f" providerId="LiveId" clId="{3B0FC0D2-FB9A-4ED3-98E2-5A793AA9BE1F}" dt="2020-07-19T18:45:09.176" v="0" actId="47"/>
        <pc:sldMkLst>
          <pc:docMk/>
          <pc:sldMk cId="183410880" sldId="293"/>
        </pc:sldMkLst>
      </pc:sldChg>
      <pc:sldChg chg="del">
        <pc:chgData name="Joanna Lamch" userId="c857380096ac6d0f" providerId="LiveId" clId="{3B0FC0D2-FB9A-4ED3-98E2-5A793AA9BE1F}" dt="2020-07-19T18:45:09.176" v="0" actId="47"/>
        <pc:sldMkLst>
          <pc:docMk/>
          <pc:sldMk cId="1490496896" sldId="296"/>
        </pc:sldMkLst>
      </pc:sldChg>
      <pc:sldChg chg="del">
        <pc:chgData name="Joanna Lamch" userId="c857380096ac6d0f" providerId="LiveId" clId="{3B0FC0D2-FB9A-4ED3-98E2-5A793AA9BE1F}" dt="2020-07-19T18:45:09.176" v="0" actId="47"/>
        <pc:sldMkLst>
          <pc:docMk/>
          <pc:sldMk cId="1250059663" sldId="301"/>
        </pc:sldMkLst>
      </pc:sldChg>
      <pc:sldChg chg="del">
        <pc:chgData name="Joanna Lamch" userId="c857380096ac6d0f" providerId="LiveId" clId="{3B0FC0D2-FB9A-4ED3-98E2-5A793AA9BE1F}" dt="2020-07-19T18:45:09.176" v="0" actId="47"/>
        <pc:sldMkLst>
          <pc:docMk/>
          <pc:sldMk cId="3911709411" sldId="317"/>
        </pc:sldMkLst>
      </pc:sldChg>
      <pc:sldChg chg="del">
        <pc:chgData name="Joanna Lamch" userId="c857380096ac6d0f" providerId="LiveId" clId="{3B0FC0D2-FB9A-4ED3-98E2-5A793AA9BE1F}" dt="2020-07-19T18:45:09.176" v="0" actId="47"/>
        <pc:sldMkLst>
          <pc:docMk/>
          <pc:sldMk cId="1906151986" sldId="318"/>
        </pc:sldMkLst>
      </pc:sldChg>
      <pc:sldChg chg="del">
        <pc:chgData name="Joanna Lamch" userId="c857380096ac6d0f" providerId="LiveId" clId="{3B0FC0D2-FB9A-4ED3-98E2-5A793AA9BE1F}" dt="2020-07-19T18:45:13.399" v="1" actId="47"/>
        <pc:sldMkLst>
          <pc:docMk/>
          <pc:sldMk cId="1533033155" sldId="322"/>
        </pc:sldMkLst>
      </pc:sldChg>
      <pc:sldChg chg="del">
        <pc:chgData name="Joanna Lamch" userId="c857380096ac6d0f" providerId="LiveId" clId="{3B0FC0D2-FB9A-4ED3-98E2-5A793AA9BE1F}" dt="2020-07-19T18:45:09.176" v="0" actId="47"/>
        <pc:sldMkLst>
          <pc:docMk/>
          <pc:sldMk cId="521769486" sldId="327"/>
        </pc:sldMkLst>
      </pc:sldChg>
      <pc:sldChg chg="del">
        <pc:chgData name="Joanna Lamch" userId="c857380096ac6d0f" providerId="LiveId" clId="{3B0FC0D2-FB9A-4ED3-98E2-5A793AA9BE1F}" dt="2020-07-19T18:45:09.176" v="0" actId="47"/>
        <pc:sldMkLst>
          <pc:docMk/>
          <pc:sldMk cId="1678486266" sldId="337"/>
        </pc:sldMkLst>
      </pc:sldChg>
      <pc:sldChg chg="del">
        <pc:chgData name="Joanna Lamch" userId="c857380096ac6d0f" providerId="LiveId" clId="{3B0FC0D2-FB9A-4ED3-98E2-5A793AA9BE1F}" dt="2020-07-19T18:45:09.176" v="0" actId="47"/>
        <pc:sldMkLst>
          <pc:docMk/>
          <pc:sldMk cId="1957538308" sldId="350"/>
        </pc:sldMkLst>
      </pc:sldChg>
      <pc:sldChg chg="del">
        <pc:chgData name="Joanna Lamch" userId="c857380096ac6d0f" providerId="LiveId" clId="{3B0FC0D2-FB9A-4ED3-98E2-5A793AA9BE1F}" dt="2020-07-19T18:45:09.176" v="0" actId="47"/>
        <pc:sldMkLst>
          <pc:docMk/>
          <pc:sldMk cId="2106928687" sldId="352"/>
        </pc:sldMkLst>
      </pc:sldChg>
      <pc:sldChg chg="del">
        <pc:chgData name="Joanna Lamch" userId="c857380096ac6d0f" providerId="LiveId" clId="{3B0FC0D2-FB9A-4ED3-98E2-5A793AA9BE1F}" dt="2020-07-19T18:45:09.176" v="0" actId="47"/>
        <pc:sldMkLst>
          <pc:docMk/>
          <pc:sldMk cId="2267662147" sldId="357"/>
        </pc:sldMkLst>
      </pc:sldChg>
      <pc:sldChg chg="del">
        <pc:chgData name="Joanna Lamch" userId="c857380096ac6d0f" providerId="LiveId" clId="{3B0FC0D2-FB9A-4ED3-98E2-5A793AA9BE1F}" dt="2020-07-19T18:45:09.176" v="0" actId="47"/>
        <pc:sldMkLst>
          <pc:docMk/>
          <pc:sldMk cId="3651560961" sldId="368"/>
        </pc:sldMkLst>
      </pc:sldChg>
      <pc:sldChg chg="del">
        <pc:chgData name="Joanna Lamch" userId="c857380096ac6d0f" providerId="LiveId" clId="{3B0FC0D2-FB9A-4ED3-98E2-5A793AA9BE1F}" dt="2020-07-19T18:45:09.176" v="0" actId="47"/>
        <pc:sldMkLst>
          <pc:docMk/>
          <pc:sldMk cId="3924889129" sldId="369"/>
        </pc:sldMkLst>
      </pc:sldChg>
      <pc:sldChg chg="del">
        <pc:chgData name="Joanna Lamch" userId="c857380096ac6d0f" providerId="LiveId" clId="{3B0FC0D2-FB9A-4ED3-98E2-5A793AA9BE1F}" dt="2020-07-19T18:45:09.176" v="0" actId="47"/>
        <pc:sldMkLst>
          <pc:docMk/>
          <pc:sldMk cId="961528930" sldId="371"/>
        </pc:sldMkLst>
      </pc:sldChg>
      <pc:sldChg chg="del">
        <pc:chgData name="Joanna Lamch" userId="c857380096ac6d0f" providerId="LiveId" clId="{3B0FC0D2-FB9A-4ED3-98E2-5A793AA9BE1F}" dt="2020-07-19T18:45:09.176" v="0" actId="47"/>
        <pc:sldMkLst>
          <pc:docMk/>
          <pc:sldMk cId="4066927728" sldId="383"/>
        </pc:sldMkLst>
      </pc:sldChg>
      <pc:sldChg chg="del">
        <pc:chgData name="Joanna Lamch" userId="c857380096ac6d0f" providerId="LiveId" clId="{3B0FC0D2-FB9A-4ED3-98E2-5A793AA9BE1F}" dt="2020-07-19T18:45:09.176" v="0" actId="47"/>
        <pc:sldMkLst>
          <pc:docMk/>
          <pc:sldMk cId="918071270" sldId="385"/>
        </pc:sldMkLst>
      </pc:sldChg>
      <pc:sldChg chg="del">
        <pc:chgData name="Joanna Lamch" userId="c857380096ac6d0f" providerId="LiveId" clId="{3B0FC0D2-FB9A-4ED3-98E2-5A793AA9BE1F}" dt="2020-07-19T18:45:13.399" v="1" actId="47"/>
        <pc:sldMkLst>
          <pc:docMk/>
          <pc:sldMk cId="3214869969" sldId="409"/>
        </pc:sldMkLst>
      </pc:sldChg>
      <pc:sldChg chg="del">
        <pc:chgData name="Joanna Lamch" userId="c857380096ac6d0f" providerId="LiveId" clId="{3B0FC0D2-FB9A-4ED3-98E2-5A793AA9BE1F}" dt="2020-07-19T18:45:09.176" v="0" actId="47"/>
        <pc:sldMkLst>
          <pc:docMk/>
          <pc:sldMk cId="1606420716" sldId="421"/>
        </pc:sldMkLst>
      </pc:sldChg>
      <pc:sldChg chg="del">
        <pc:chgData name="Joanna Lamch" userId="c857380096ac6d0f" providerId="LiveId" clId="{3B0FC0D2-FB9A-4ED3-98E2-5A793AA9BE1F}" dt="2020-07-19T18:45:09.176" v="0" actId="47"/>
        <pc:sldMkLst>
          <pc:docMk/>
          <pc:sldMk cId="1662696564" sldId="423"/>
        </pc:sldMkLst>
      </pc:sldChg>
      <pc:sldChg chg="del">
        <pc:chgData name="Joanna Lamch" userId="c857380096ac6d0f" providerId="LiveId" clId="{3B0FC0D2-FB9A-4ED3-98E2-5A793AA9BE1F}" dt="2020-07-19T18:45:09.176" v="0" actId="47"/>
        <pc:sldMkLst>
          <pc:docMk/>
          <pc:sldMk cId="142344175" sldId="434"/>
        </pc:sldMkLst>
      </pc:sldChg>
      <pc:sldChg chg="del">
        <pc:chgData name="Joanna Lamch" userId="c857380096ac6d0f" providerId="LiveId" clId="{3B0FC0D2-FB9A-4ED3-98E2-5A793AA9BE1F}" dt="2020-07-19T18:45:09.176" v="0" actId="47"/>
        <pc:sldMkLst>
          <pc:docMk/>
          <pc:sldMk cId="4277508330" sldId="444"/>
        </pc:sldMkLst>
      </pc:sldChg>
      <pc:sldChg chg="del">
        <pc:chgData name="Joanna Lamch" userId="c857380096ac6d0f" providerId="LiveId" clId="{3B0FC0D2-FB9A-4ED3-98E2-5A793AA9BE1F}" dt="2020-07-19T18:45:09.176" v="0" actId="47"/>
        <pc:sldMkLst>
          <pc:docMk/>
          <pc:sldMk cId="4091786050" sldId="445"/>
        </pc:sldMkLst>
      </pc:sldChg>
      <pc:sldChg chg="del">
        <pc:chgData name="Joanna Lamch" userId="c857380096ac6d0f" providerId="LiveId" clId="{3B0FC0D2-FB9A-4ED3-98E2-5A793AA9BE1F}" dt="2020-07-19T18:45:09.176" v="0" actId="47"/>
        <pc:sldMkLst>
          <pc:docMk/>
          <pc:sldMk cId="798990643" sldId="449"/>
        </pc:sldMkLst>
      </pc:sldChg>
      <pc:sldChg chg="del">
        <pc:chgData name="Joanna Lamch" userId="c857380096ac6d0f" providerId="LiveId" clId="{3B0FC0D2-FB9A-4ED3-98E2-5A793AA9BE1F}" dt="2020-07-19T18:45:09.176" v="0" actId="47"/>
        <pc:sldMkLst>
          <pc:docMk/>
          <pc:sldMk cId="2313180427" sldId="450"/>
        </pc:sldMkLst>
      </pc:sldChg>
      <pc:sldChg chg="del">
        <pc:chgData name="Joanna Lamch" userId="c857380096ac6d0f" providerId="LiveId" clId="{3B0FC0D2-FB9A-4ED3-98E2-5A793AA9BE1F}" dt="2020-07-19T18:45:09.176" v="0" actId="47"/>
        <pc:sldMkLst>
          <pc:docMk/>
          <pc:sldMk cId="2814981207" sldId="451"/>
        </pc:sldMkLst>
      </pc:sldChg>
      <pc:sldChg chg="del">
        <pc:chgData name="Joanna Lamch" userId="c857380096ac6d0f" providerId="LiveId" clId="{3B0FC0D2-FB9A-4ED3-98E2-5A793AA9BE1F}" dt="2020-07-19T18:45:09.176" v="0" actId="47"/>
        <pc:sldMkLst>
          <pc:docMk/>
          <pc:sldMk cId="1805705492" sldId="452"/>
        </pc:sldMkLst>
      </pc:sldChg>
      <pc:sldChg chg="del">
        <pc:chgData name="Joanna Lamch" userId="c857380096ac6d0f" providerId="LiveId" clId="{3B0FC0D2-FB9A-4ED3-98E2-5A793AA9BE1F}" dt="2020-07-19T18:45:09.176" v="0" actId="47"/>
        <pc:sldMkLst>
          <pc:docMk/>
          <pc:sldMk cId="3476186807" sldId="453"/>
        </pc:sldMkLst>
      </pc:sldChg>
      <pc:sldChg chg="del">
        <pc:chgData name="Joanna Lamch" userId="c857380096ac6d0f" providerId="LiveId" clId="{3B0FC0D2-FB9A-4ED3-98E2-5A793AA9BE1F}" dt="2020-07-19T18:45:09.176" v="0" actId="47"/>
        <pc:sldMkLst>
          <pc:docMk/>
          <pc:sldMk cId="2307485075" sldId="454"/>
        </pc:sldMkLst>
      </pc:sldChg>
      <pc:sldChg chg="del">
        <pc:chgData name="Joanna Lamch" userId="c857380096ac6d0f" providerId="LiveId" clId="{3B0FC0D2-FB9A-4ED3-98E2-5A793AA9BE1F}" dt="2020-07-19T18:45:09.176" v="0" actId="47"/>
        <pc:sldMkLst>
          <pc:docMk/>
          <pc:sldMk cId="2247880213" sldId="460"/>
        </pc:sldMkLst>
      </pc:sldChg>
      <pc:sldChg chg="del">
        <pc:chgData name="Joanna Lamch" userId="c857380096ac6d0f" providerId="LiveId" clId="{3B0FC0D2-FB9A-4ED3-98E2-5A793AA9BE1F}" dt="2020-07-19T18:45:09.176" v="0" actId="47"/>
        <pc:sldMkLst>
          <pc:docMk/>
          <pc:sldMk cId="696700249" sldId="461"/>
        </pc:sldMkLst>
      </pc:sldChg>
      <pc:sldChg chg="del">
        <pc:chgData name="Joanna Lamch" userId="c857380096ac6d0f" providerId="LiveId" clId="{3B0FC0D2-FB9A-4ED3-98E2-5A793AA9BE1F}" dt="2020-07-19T18:45:09.176" v="0" actId="47"/>
        <pc:sldMkLst>
          <pc:docMk/>
          <pc:sldMk cId="1963366543" sldId="471"/>
        </pc:sldMkLst>
      </pc:sldChg>
      <pc:sldChg chg="del">
        <pc:chgData name="Joanna Lamch" userId="c857380096ac6d0f" providerId="LiveId" clId="{3B0FC0D2-FB9A-4ED3-98E2-5A793AA9BE1F}" dt="2020-07-19T18:45:09.176" v="0" actId="47"/>
        <pc:sldMkLst>
          <pc:docMk/>
          <pc:sldMk cId="1901399455" sldId="472"/>
        </pc:sldMkLst>
      </pc:sldChg>
      <pc:sldChg chg="del">
        <pc:chgData name="Joanna Lamch" userId="c857380096ac6d0f" providerId="LiveId" clId="{3B0FC0D2-FB9A-4ED3-98E2-5A793AA9BE1F}" dt="2020-07-19T18:45:09.176" v="0" actId="47"/>
        <pc:sldMkLst>
          <pc:docMk/>
          <pc:sldMk cId="732994508" sldId="474"/>
        </pc:sldMkLst>
      </pc:sldChg>
      <pc:sldChg chg="del">
        <pc:chgData name="Joanna Lamch" userId="c857380096ac6d0f" providerId="LiveId" clId="{3B0FC0D2-FB9A-4ED3-98E2-5A793AA9BE1F}" dt="2020-07-19T18:45:09.176" v="0" actId="47"/>
        <pc:sldMkLst>
          <pc:docMk/>
          <pc:sldMk cId="2240999313" sldId="475"/>
        </pc:sldMkLst>
      </pc:sldChg>
      <pc:sldChg chg="del">
        <pc:chgData name="Joanna Lamch" userId="c857380096ac6d0f" providerId="LiveId" clId="{3B0FC0D2-FB9A-4ED3-98E2-5A793AA9BE1F}" dt="2020-07-19T18:45:09.176" v="0" actId="47"/>
        <pc:sldMkLst>
          <pc:docMk/>
          <pc:sldMk cId="2639995654" sldId="479"/>
        </pc:sldMkLst>
      </pc:sldChg>
      <pc:sldChg chg="del">
        <pc:chgData name="Joanna Lamch" userId="c857380096ac6d0f" providerId="LiveId" clId="{3B0FC0D2-FB9A-4ED3-98E2-5A793AA9BE1F}" dt="2020-07-19T18:45:09.176" v="0" actId="47"/>
        <pc:sldMkLst>
          <pc:docMk/>
          <pc:sldMk cId="1800239045" sldId="481"/>
        </pc:sldMkLst>
      </pc:sldChg>
      <pc:sldChg chg="del">
        <pc:chgData name="Joanna Lamch" userId="c857380096ac6d0f" providerId="LiveId" clId="{3B0FC0D2-FB9A-4ED3-98E2-5A793AA9BE1F}" dt="2020-07-19T18:45:09.176" v="0" actId="47"/>
        <pc:sldMkLst>
          <pc:docMk/>
          <pc:sldMk cId="2077290001" sldId="482"/>
        </pc:sldMkLst>
      </pc:sldChg>
      <pc:sldChg chg="delSp modSp add mod modClrScheme chgLayout">
        <pc:chgData name="Joanna Lamch" userId="c857380096ac6d0f" providerId="LiveId" clId="{3B0FC0D2-FB9A-4ED3-98E2-5A793AA9BE1F}" dt="2020-07-19T19:09:45.780" v="150" actId="700"/>
        <pc:sldMkLst>
          <pc:docMk/>
          <pc:sldMk cId="1507038379" sldId="484"/>
        </pc:sldMkLst>
        <pc:spChg chg="mod ord">
          <ac:chgData name="Joanna Lamch" userId="c857380096ac6d0f" providerId="LiveId" clId="{3B0FC0D2-FB9A-4ED3-98E2-5A793AA9BE1F}" dt="2020-07-19T19:09:45.780" v="150" actId="700"/>
          <ac:spMkLst>
            <pc:docMk/>
            <pc:sldMk cId="1507038379" sldId="484"/>
            <ac:spMk id="2" creationId="{DAADFE9D-3741-4C4B-B4EC-EBF23AABC8FE}"/>
          </ac:spMkLst>
        </pc:spChg>
        <pc:spChg chg="del">
          <ac:chgData name="Joanna Lamch" userId="c857380096ac6d0f" providerId="LiveId" clId="{3B0FC0D2-FB9A-4ED3-98E2-5A793AA9BE1F}" dt="2020-07-19T19:09:45.780" v="150" actId="700"/>
          <ac:spMkLst>
            <pc:docMk/>
            <pc:sldMk cId="1507038379" sldId="484"/>
            <ac:spMk id="3" creationId="{C3AC393C-5E9F-4AB7-A876-B03B1BD0F562}"/>
          </ac:spMkLst>
        </pc:spChg>
      </pc:sldChg>
      <pc:sldChg chg="modSp add mod modClrScheme chgLayout">
        <pc:chgData name="Joanna Lamch" userId="c857380096ac6d0f" providerId="LiveId" clId="{3B0FC0D2-FB9A-4ED3-98E2-5A793AA9BE1F}" dt="2020-07-19T19:34:24.360" v="285" actId="6549"/>
        <pc:sldMkLst>
          <pc:docMk/>
          <pc:sldMk cId="1191510989" sldId="485"/>
        </pc:sldMkLst>
        <pc:spChg chg="mod ord">
          <ac:chgData name="Joanna Lamch" userId="c857380096ac6d0f" providerId="LiveId" clId="{3B0FC0D2-FB9A-4ED3-98E2-5A793AA9BE1F}" dt="2020-07-19T19:34:24.360" v="285" actId="6549"/>
          <ac:spMkLst>
            <pc:docMk/>
            <pc:sldMk cId="1191510989" sldId="485"/>
            <ac:spMk id="3" creationId="{4F37E50E-EEE6-4502-BEEE-54A48C048E60}"/>
          </ac:spMkLst>
        </pc:spChg>
      </pc:sldChg>
      <pc:sldChg chg="del">
        <pc:chgData name="Joanna Lamch" userId="c857380096ac6d0f" providerId="LiveId" clId="{3B0FC0D2-FB9A-4ED3-98E2-5A793AA9BE1F}" dt="2020-07-19T18:45:09.176" v="0" actId="47"/>
        <pc:sldMkLst>
          <pc:docMk/>
          <pc:sldMk cId="2583396300" sldId="485"/>
        </pc:sldMkLst>
      </pc:sldChg>
      <pc:sldChg chg="del">
        <pc:chgData name="Joanna Lamch" userId="c857380096ac6d0f" providerId="LiveId" clId="{3B0FC0D2-FB9A-4ED3-98E2-5A793AA9BE1F}" dt="2020-07-19T18:45:09.176" v="0" actId="47"/>
        <pc:sldMkLst>
          <pc:docMk/>
          <pc:sldMk cId="1733762864" sldId="486"/>
        </pc:sldMkLst>
      </pc:sldChg>
      <pc:sldChg chg="addSp delSp modSp add mod modClrScheme chgLayout">
        <pc:chgData name="Joanna Lamch" userId="c857380096ac6d0f" providerId="LiveId" clId="{3B0FC0D2-FB9A-4ED3-98E2-5A793AA9BE1F}" dt="2020-07-19T19:35:52.739" v="352" actId="1036"/>
        <pc:sldMkLst>
          <pc:docMk/>
          <pc:sldMk cId="2719620878" sldId="486"/>
        </pc:sldMkLst>
        <pc:spChg chg="add del mod ord">
          <ac:chgData name="Joanna Lamch" userId="c857380096ac6d0f" providerId="LiveId" clId="{3B0FC0D2-FB9A-4ED3-98E2-5A793AA9BE1F}" dt="2020-07-19T19:34:50.402" v="288" actId="700"/>
          <ac:spMkLst>
            <pc:docMk/>
            <pc:sldMk cId="2719620878" sldId="486"/>
            <ac:spMk id="2" creationId="{D69BFFDD-1F1F-4C2D-A207-5A6BFB63EA88}"/>
          </ac:spMkLst>
        </pc:spChg>
        <pc:spChg chg="del mod ord">
          <ac:chgData name="Joanna Lamch" userId="c857380096ac6d0f" providerId="LiveId" clId="{3B0FC0D2-FB9A-4ED3-98E2-5A793AA9BE1F}" dt="2020-07-19T19:34:40.752" v="287" actId="478"/>
          <ac:spMkLst>
            <pc:docMk/>
            <pc:sldMk cId="2719620878" sldId="486"/>
            <ac:spMk id="3" creationId="{00000000-0000-0000-0000-000000000000}"/>
          </ac:spMkLst>
        </pc:spChg>
        <pc:spChg chg="add mod ord">
          <ac:chgData name="Joanna Lamch" userId="c857380096ac6d0f" providerId="LiveId" clId="{3B0FC0D2-FB9A-4ED3-98E2-5A793AA9BE1F}" dt="2020-07-19T19:35:52.739" v="352" actId="1036"/>
          <ac:spMkLst>
            <pc:docMk/>
            <pc:sldMk cId="2719620878" sldId="486"/>
            <ac:spMk id="5" creationId="{4C34BE69-0D0A-484C-9205-0AC1EF7EBF14}"/>
          </ac:spMkLst>
        </pc:spChg>
      </pc:sldChg>
      <pc:sldChg chg="addSp delSp modSp add mod modClrScheme chgLayout">
        <pc:chgData name="Joanna Lamch" userId="c857380096ac6d0f" providerId="LiveId" clId="{3B0FC0D2-FB9A-4ED3-98E2-5A793AA9BE1F}" dt="2020-07-19T19:36:02.557" v="365" actId="1036"/>
        <pc:sldMkLst>
          <pc:docMk/>
          <pc:sldMk cId="163057273" sldId="487"/>
        </pc:sldMkLst>
        <pc:spChg chg="add del mod ord">
          <ac:chgData name="Joanna Lamch" userId="c857380096ac6d0f" providerId="LiveId" clId="{3B0FC0D2-FB9A-4ED3-98E2-5A793AA9BE1F}" dt="2020-07-19T19:35:16.460" v="319" actId="700"/>
          <ac:spMkLst>
            <pc:docMk/>
            <pc:sldMk cId="163057273" sldId="487"/>
            <ac:spMk id="2" creationId="{D8426CC6-8FC1-4D30-B07D-6474F23FE300}"/>
          </ac:spMkLst>
        </pc:spChg>
        <pc:spChg chg="del mod ord">
          <ac:chgData name="Joanna Lamch" userId="c857380096ac6d0f" providerId="LiveId" clId="{3B0FC0D2-FB9A-4ED3-98E2-5A793AA9BE1F}" dt="2020-07-19T19:35:11.552" v="318" actId="478"/>
          <ac:spMkLst>
            <pc:docMk/>
            <pc:sldMk cId="163057273" sldId="487"/>
            <ac:spMk id="3" creationId="{00000000-0000-0000-0000-000000000000}"/>
          </ac:spMkLst>
        </pc:spChg>
        <pc:spChg chg="add mod ord">
          <ac:chgData name="Joanna Lamch" userId="c857380096ac6d0f" providerId="LiveId" clId="{3B0FC0D2-FB9A-4ED3-98E2-5A793AA9BE1F}" dt="2020-07-19T19:36:02.557" v="365" actId="1036"/>
          <ac:spMkLst>
            <pc:docMk/>
            <pc:sldMk cId="163057273" sldId="487"/>
            <ac:spMk id="4" creationId="{88607E92-89DC-479C-8276-105978351214}"/>
          </ac:spMkLst>
        </pc:spChg>
      </pc:sldChg>
      <pc:sldChg chg="del">
        <pc:chgData name="Joanna Lamch" userId="c857380096ac6d0f" providerId="LiveId" clId="{3B0FC0D2-FB9A-4ED3-98E2-5A793AA9BE1F}" dt="2020-07-19T18:45:09.176" v="0" actId="47"/>
        <pc:sldMkLst>
          <pc:docMk/>
          <pc:sldMk cId="3134637195" sldId="487"/>
        </pc:sldMkLst>
      </pc:sldChg>
      <pc:sldChg chg="del">
        <pc:chgData name="Joanna Lamch" userId="c857380096ac6d0f" providerId="LiveId" clId="{3B0FC0D2-FB9A-4ED3-98E2-5A793AA9BE1F}" dt="2020-07-19T18:45:09.176" v="0" actId="47"/>
        <pc:sldMkLst>
          <pc:docMk/>
          <pc:sldMk cId="3443333678" sldId="488"/>
        </pc:sldMkLst>
      </pc:sldChg>
      <pc:sldChg chg="addSp delSp modSp add mod modClrScheme chgLayout">
        <pc:chgData name="Joanna Lamch" userId="c857380096ac6d0f" providerId="LiveId" clId="{3B0FC0D2-FB9A-4ED3-98E2-5A793AA9BE1F}" dt="2020-07-19T19:36:08.571" v="368" actId="1035"/>
        <pc:sldMkLst>
          <pc:docMk/>
          <pc:sldMk cId="4275663442" sldId="488"/>
        </pc:sldMkLst>
        <pc:spChg chg="add del mod ord">
          <ac:chgData name="Joanna Lamch" userId="c857380096ac6d0f" providerId="LiveId" clId="{3B0FC0D2-FB9A-4ED3-98E2-5A793AA9BE1F}" dt="2020-07-19T19:35:32.174" v="334" actId="700"/>
          <ac:spMkLst>
            <pc:docMk/>
            <pc:sldMk cId="4275663442" sldId="488"/>
            <ac:spMk id="2" creationId="{86C3C148-6B5F-432E-9468-6357D3B1CE32}"/>
          </ac:spMkLst>
        </pc:spChg>
        <pc:spChg chg="del mod ord">
          <ac:chgData name="Joanna Lamch" userId="c857380096ac6d0f" providerId="LiveId" clId="{3B0FC0D2-FB9A-4ED3-98E2-5A793AA9BE1F}" dt="2020-07-19T19:35:27.252" v="333" actId="478"/>
          <ac:spMkLst>
            <pc:docMk/>
            <pc:sldMk cId="4275663442" sldId="488"/>
            <ac:spMk id="3" creationId="{00000000-0000-0000-0000-000000000000}"/>
          </ac:spMkLst>
        </pc:spChg>
        <pc:spChg chg="add mod ord">
          <ac:chgData name="Joanna Lamch" userId="c857380096ac6d0f" providerId="LiveId" clId="{3B0FC0D2-FB9A-4ED3-98E2-5A793AA9BE1F}" dt="2020-07-19T19:36:08.571" v="368" actId="1035"/>
          <ac:spMkLst>
            <pc:docMk/>
            <pc:sldMk cId="4275663442" sldId="488"/>
            <ac:spMk id="4" creationId="{9D90F233-C6E6-46F7-85A7-9394F44E0CA6}"/>
          </ac:spMkLst>
        </pc:spChg>
      </pc:sldChg>
      <pc:sldChg chg="addSp delSp modSp add mod modClrScheme chgLayout">
        <pc:chgData name="Joanna Lamch" userId="c857380096ac6d0f" providerId="LiveId" clId="{3B0FC0D2-FB9A-4ED3-98E2-5A793AA9BE1F}" dt="2020-07-19T19:36:33.887" v="389" actId="1035"/>
        <pc:sldMkLst>
          <pc:docMk/>
          <pc:sldMk cId="533121486" sldId="489"/>
        </pc:sldMkLst>
        <pc:spChg chg="add del mod ord">
          <ac:chgData name="Joanna Lamch" userId="c857380096ac6d0f" providerId="LiveId" clId="{3B0FC0D2-FB9A-4ED3-98E2-5A793AA9BE1F}" dt="2020-07-19T19:36:26.563" v="371" actId="700"/>
          <ac:spMkLst>
            <pc:docMk/>
            <pc:sldMk cId="533121486" sldId="489"/>
            <ac:spMk id="2" creationId="{47A72F96-F586-4EB7-99BD-4DB7496F2ABB}"/>
          </ac:spMkLst>
        </pc:spChg>
        <pc:spChg chg="del mod ord">
          <ac:chgData name="Joanna Lamch" userId="c857380096ac6d0f" providerId="LiveId" clId="{3B0FC0D2-FB9A-4ED3-98E2-5A793AA9BE1F}" dt="2020-07-19T19:36:18.799" v="370" actId="478"/>
          <ac:spMkLst>
            <pc:docMk/>
            <pc:sldMk cId="533121486" sldId="489"/>
            <ac:spMk id="3" creationId="{00000000-0000-0000-0000-000000000000}"/>
          </ac:spMkLst>
        </pc:spChg>
        <pc:spChg chg="add mod ord">
          <ac:chgData name="Joanna Lamch" userId="c857380096ac6d0f" providerId="LiveId" clId="{3B0FC0D2-FB9A-4ED3-98E2-5A793AA9BE1F}" dt="2020-07-19T19:36:33.887" v="389" actId="1035"/>
          <ac:spMkLst>
            <pc:docMk/>
            <pc:sldMk cId="533121486" sldId="489"/>
            <ac:spMk id="5" creationId="{C95B134C-D3DF-4FC0-9AB9-BE1128FD4FE9}"/>
          </ac:spMkLst>
        </pc:spChg>
      </pc:sldChg>
      <pc:sldChg chg="del">
        <pc:chgData name="Joanna Lamch" userId="c857380096ac6d0f" providerId="LiveId" clId="{3B0FC0D2-FB9A-4ED3-98E2-5A793AA9BE1F}" dt="2020-07-19T18:45:09.176" v="0" actId="47"/>
        <pc:sldMkLst>
          <pc:docMk/>
          <pc:sldMk cId="1786419707" sldId="489"/>
        </pc:sldMkLst>
      </pc:sldChg>
      <pc:sldChg chg="addSp delSp modSp add mod modClrScheme chgLayout">
        <pc:chgData name="Joanna Lamch" userId="c857380096ac6d0f" providerId="LiveId" clId="{3B0FC0D2-FB9A-4ED3-98E2-5A793AA9BE1F}" dt="2020-07-19T19:36:45.086" v="390" actId="700"/>
        <pc:sldMkLst>
          <pc:docMk/>
          <pc:sldMk cId="1360278424" sldId="490"/>
        </pc:sldMkLst>
        <pc:spChg chg="add del mod ord">
          <ac:chgData name="Joanna Lamch" userId="c857380096ac6d0f" providerId="LiveId" clId="{3B0FC0D2-FB9A-4ED3-98E2-5A793AA9BE1F}" dt="2020-07-19T19:36:45.086" v="390" actId="700"/>
          <ac:spMkLst>
            <pc:docMk/>
            <pc:sldMk cId="1360278424" sldId="490"/>
            <ac:spMk id="3" creationId="{FCE376F1-DDDF-4B94-8731-84E543CF39D4}"/>
          </ac:spMkLst>
        </pc:spChg>
      </pc:sldChg>
      <pc:sldChg chg="del">
        <pc:chgData name="Joanna Lamch" userId="c857380096ac6d0f" providerId="LiveId" clId="{3B0FC0D2-FB9A-4ED3-98E2-5A793AA9BE1F}" dt="2020-07-19T18:45:09.176" v="0" actId="47"/>
        <pc:sldMkLst>
          <pc:docMk/>
          <pc:sldMk cId="2064274359" sldId="490"/>
        </pc:sldMkLst>
      </pc:sldChg>
      <pc:sldChg chg="del">
        <pc:chgData name="Joanna Lamch" userId="c857380096ac6d0f" providerId="LiveId" clId="{3B0FC0D2-FB9A-4ED3-98E2-5A793AA9BE1F}" dt="2020-07-19T18:45:09.176" v="0" actId="47"/>
        <pc:sldMkLst>
          <pc:docMk/>
          <pc:sldMk cId="2206650651" sldId="491"/>
        </pc:sldMkLst>
      </pc:sldChg>
      <pc:sldChg chg="delSp modSp add mod modClrScheme chgLayout">
        <pc:chgData name="Joanna Lamch" userId="c857380096ac6d0f" providerId="LiveId" clId="{3B0FC0D2-FB9A-4ED3-98E2-5A793AA9BE1F}" dt="2020-07-19T19:10:06.406" v="151" actId="700"/>
        <pc:sldMkLst>
          <pc:docMk/>
          <pc:sldMk cId="2317429485" sldId="491"/>
        </pc:sldMkLst>
        <pc:spChg chg="mod ord">
          <ac:chgData name="Joanna Lamch" userId="c857380096ac6d0f" providerId="LiveId" clId="{3B0FC0D2-FB9A-4ED3-98E2-5A793AA9BE1F}" dt="2020-07-19T19:10:06.406" v="151" actId="700"/>
          <ac:spMkLst>
            <pc:docMk/>
            <pc:sldMk cId="2317429485" sldId="491"/>
            <ac:spMk id="2" creationId="{EC46A84E-5E33-499A-BCB4-077CBE81DD98}"/>
          </ac:spMkLst>
        </pc:spChg>
        <pc:spChg chg="del">
          <ac:chgData name="Joanna Lamch" userId="c857380096ac6d0f" providerId="LiveId" clId="{3B0FC0D2-FB9A-4ED3-98E2-5A793AA9BE1F}" dt="2020-07-19T19:10:06.406" v="151" actId="700"/>
          <ac:spMkLst>
            <pc:docMk/>
            <pc:sldMk cId="2317429485" sldId="491"/>
            <ac:spMk id="3" creationId="{DA92501E-0063-4C82-901F-33BCF10F69D0}"/>
          </ac:spMkLst>
        </pc:spChg>
      </pc:sldChg>
      <pc:sldChg chg="addSp delSp modSp add mod modClrScheme chgLayout">
        <pc:chgData name="Joanna Lamch" userId="c857380096ac6d0f" providerId="LiveId" clId="{3B0FC0D2-FB9A-4ED3-98E2-5A793AA9BE1F}" dt="2020-07-19T19:40:52.585" v="650" actId="1035"/>
        <pc:sldMkLst>
          <pc:docMk/>
          <pc:sldMk cId="4039854850" sldId="492"/>
        </pc:sldMkLst>
        <pc:spChg chg="add mod ord">
          <ac:chgData name="Joanna Lamch" userId="c857380096ac6d0f" providerId="LiveId" clId="{3B0FC0D2-FB9A-4ED3-98E2-5A793AA9BE1F}" dt="2020-07-19T19:40:45.215" v="633" actId="700"/>
          <ac:spMkLst>
            <pc:docMk/>
            <pc:sldMk cId="4039854850" sldId="492"/>
            <ac:spMk id="2" creationId="{2AEC69E7-B624-4B29-9577-ED40BC8E4025}"/>
          </ac:spMkLst>
        </pc:spChg>
        <pc:spChg chg="del mod ord">
          <ac:chgData name="Joanna Lamch" userId="c857380096ac6d0f" providerId="LiveId" clId="{3B0FC0D2-FB9A-4ED3-98E2-5A793AA9BE1F}" dt="2020-07-19T19:12:27.331" v="163" actId="478"/>
          <ac:spMkLst>
            <pc:docMk/>
            <pc:sldMk cId="4039854850" sldId="492"/>
            <ac:spMk id="3" creationId="{00000000-0000-0000-0000-000000000000}"/>
          </ac:spMkLst>
        </pc:spChg>
        <pc:spChg chg="mod ord">
          <ac:chgData name="Joanna Lamch" userId="c857380096ac6d0f" providerId="LiveId" clId="{3B0FC0D2-FB9A-4ED3-98E2-5A793AA9BE1F}" dt="2020-07-19T19:40:52.585" v="650" actId="1035"/>
          <ac:spMkLst>
            <pc:docMk/>
            <pc:sldMk cId="4039854850" sldId="492"/>
            <ac:spMk id="4" creationId="{00000000-0000-0000-0000-000000000000}"/>
          </ac:spMkLst>
        </pc:spChg>
      </pc:sldChg>
      <pc:sldChg chg="addSp delSp modSp add mod modClrScheme chgLayout">
        <pc:chgData name="Joanna Lamch" userId="c857380096ac6d0f" providerId="LiveId" clId="{3B0FC0D2-FB9A-4ED3-98E2-5A793AA9BE1F}" dt="2020-07-19T19:41:18.577" v="656" actId="403"/>
        <pc:sldMkLst>
          <pc:docMk/>
          <pc:sldMk cId="2658847056" sldId="493"/>
        </pc:sldMkLst>
        <pc:spChg chg="mod ord">
          <ac:chgData name="Joanna Lamch" userId="c857380096ac6d0f" providerId="LiveId" clId="{3B0FC0D2-FB9A-4ED3-98E2-5A793AA9BE1F}" dt="2020-07-19T19:41:18.577" v="656" actId="403"/>
          <ac:spMkLst>
            <pc:docMk/>
            <pc:sldMk cId="2658847056" sldId="493"/>
            <ac:spMk id="2" creationId="{E4990D0F-8878-4738-9F2F-376013F31673}"/>
          </ac:spMkLst>
        </pc:spChg>
        <pc:spChg chg="del">
          <ac:chgData name="Joanna Lamch" userId="c857380096ac6d0f" providerId="LiveId" clId="{3B0FC0D2-FB9A-4ED3-98E2-5A793AA9BE1F}" dt="2020-07-19T19:12:19.356" v="161" actId="700"/>
          <ac:spMkLst>
            <pc:docMk/>
            <pc:sldMk cId="2658847056" sldId="493"/>
            <ac:spMk id="3" creationId="{2553A64A-3CD6-4D0B-8626-EBA1894A2D85}"/>
          </ac:spMkLst>
        </pc:spChg>
        <pc:spChg chg="del mod ord">
          <ac:chgData name="Joanna Lamch" userId="c857380096ac6d0f" providerId="LiveId" clId="{3B0FC0D2-FB9A-4ED3-98E2-5A793AA9BE1F}" dt="2020-07-19T19:41:02.237" v="652" actId="478"/>
          <ac:spMkLst>
            <pc:docMk/>
            <pc:sldMk cId="2658847056" sldId="493"/>
            <ac:spMk id="4" creationId="{6C5A7699-57C7-4D2A-89C7-9FEC1B630B84}"/>
          </ac:spMkLst>
        </pc:spChg>
        <pc:spChg chg="add mod ord">
          <ac:chgData name="Joanna Lamch" userId="c857380096ac6d0f" providerId="LiveId" clId="{3B0FC0D2-FB9A-4ED3-98E2-5A793AA9BE1F}" dt="2020-07-19T19:41:14.617" v="654"/>
          <ac:spMkLst>
            <pc:docMk/>
            <pc:sldMk cId="2658847056" sldId="493"/>
            <ac:spMk id="6" creationId="{AE3D089D-70C9-447B-91E1-EE51AD306E4D}"/>
          </ac:spMkLst>
        </pc:spChg>
      </pc:sldChg>
      <pc:sldChg chg="addSp delSp modSp add mod modClrScheme chgLayout">
        <pc:chgData name="Joanna Lamch" userId="c857380096ac6d0f" providerId="LiveId" clId="{3B0FC0D2-FB9A-4ED3-98E2-5A793AA9BE1F}" dt="2020-07-19T19:45:35.771" v="767" actId="1035"/>
        <pc:sldMkLst>
          <pc:docMk/>
          <pc:sldMk cId="2652330269" sldId="494"/>
        </pc:sldMkLst>
        <pc:spChg chg="del mod ord">
          <ac:chgData name="Joanna Lamch" userId="c857380096ac6d0f" providerId="LiveId" clId="{3B0FC0D2-FB9A-4ED3-98E2-5A793AA9BE1F}" dt="2020-07-19T19:42:29.897" v="658" actId="700"/>
          <ac:spMkLst>
            <pc:docMk/>
            <pc:sldMk cId="2652330269" sldId="494"/>
            <ac:spMk id="2" creationId="{7AAC3B50-E49D-4510-BC16-A639FBA7394F}"/>
          </ac:spMkLst>
        </pc:spChg>
        <pc:spChg chg="add del mod ord">
          <ac:chgData name="Joanna Lamch" userId="c857380096ac6d0f" providerId="LiveId" clId="{3B0FC0D2-FB9A-4ED3-98E2-5A793AA9BE1F}" dt="2020-07-19T19:42:29.897" v="658" actId="700"/>
          <ac:spMkLst>
            <pc:docMk/>
            <pc:sldMk cId="2652330269" sldId="494"/>
            <ac:spMk id="3" creationId="{3C886500-BCEA-4F1C-BD9B-04D4F45FBADC}"/>
          </ac:spMkLst>
        </pc:spChg>
        <pc:spChg chg="del mod">
          <ac:chgData name="Joanna Lamch" userId="c857380096ac6d0f" providerId="LiveId" clId="{3B0FC0D2-FB9A-4ED3-98E2-5A793AA9BE1F}" dt="2020-07-19T19:44:34.763" v="750" actId="478"/>
          <ac:spMkLst>
            <pc:docMk/>
            <pc:sldMk cId="2652330269" sldId="494"/>
            <ac:spMk id="4" creationId="{7784C597-A546-47BB-B574-B22C3F3B53F7}"/>
          </ac:spMkLst>
        </pc:spChg>
        <pc:spChg chg="add del mod ord">
          <ac:chgData name="Joanna Lamch" userId="c857380096ac6d0f" providerId="LiveId" clId="{3B0FC0D2-FB9A-4ED3-98E2-5A793AA9BE1F}" dt="2020-07-19T19:43:14.115" v="663" actId="700"/>
          <ac:spMkLst>
            <pc:docMk/>
            <pc:sldMk cId="2652330269" sldId="494"/>
            <ac:spMk id="5" creationId="{23B561B2-35C1-4C8A-A8B1-E6CC90429563}"/>
          </ac:spMkLst>
        </pc:spChg>
        <pc:spChg chg="del mod">
          <ac:chgData name="Joanna Lamch" userId="c857380096ac6d0f" providerId="LiveId" clId="{3B0FC0D2-FB9A-4ED3-98E2-5A793AA9BE1F}" dt="2020-07-19T19:44:53.729" v="758" actId="478"/>
          <ac:spMkLst>
            <pc:docMk/>
            <pc:sldMk cId="2652330269" sldId="494"/>
            <ac:spMk id="6" creationId="{A00FC5CC-0D80-4B7C-AD58-62CE1C83B1D1}"/>
          </ac:spMkLst>
        </pc:spChg>
        <pc:spChg chg="del mod">
          <ac:chgData name="Joanna Lamch" userId="c857380096ac6d0f" providerId="LiveId" clId="{3B0FC0D2-FB9A-4ED3-98E2-5A793AA9BE1F}" dt="2020-07-19T19:44:45.186" v="754" actId="478"/>
          <ac:spMkLst>
            <pc:docMk/>
            <pc:sldMk cId="2652330269" sldId="494"/>
            <ac:spMk id="7" creationId="{071A0DDA-1FAA-4985-81CD-2DA24079B22A}"/>
          </ac:spMkLst>
        </pc:spChg>
        <pc:spChg chg="add mod ord">
          <ac:chgData name="Joanna Lamch" userId="c857380096ac6d0f" providerId="LiveId" clId="{3B0FC0D2-FB9A-4ED3-98E2-5A793AA9BE1F}" dt="2020-07-19T19:44:26.492" v="748" actId="700"/>
          <ac:spMkLst>
            <pc:docMk/>
            <pc:sldMk cId="2652330269" sldId="494"/>
            <ac:spMk id="8" creationId="{D68CC1A0-A5D7-4522-9690-6616408F669E}"/>
          </ac:spMkLst>
        </pc:spChg>
        <pc:spChg chg="add del mod ord">
          <ac:chgData name="Joanna Lamch" userId="c857380096ac6d0f" providerId="LiveId" clId="{3B0FC0D2-FB9A-4ED3-98E2-5A793AA9BE1F}" dt="2020-07-19T19:44:26.492" v="748" actId="700"/>
          <ac:spMkLst>
            <pc:docMk/>
            <pc:sldMk cId="2652330269" sldId="494"/>
            <ac:spMk id="9" creationId="{BC9477ED-0227-4746-B0E3-F9F69417168F}"/>
          </ac:spMkLst>
        </pc:spChg>
        <pc:spChg chg="add mod ord">
          <ac:chgData name="Joanna Lamch" userId="c857380096ac6d0f" providerId="LiveId" clId="{3B0FC0D2-FB9A-4ED3-98E2-5A793AA9BE1F}" dt="2020-07-19T19:45:13.492" v="762" actId="404"/>
          <ac:spMkLst>
            <pc:docMk/>
            <pc:sldMk cId="2652330269" sldId="494"/>
            <ac:spMk id="10" creationId="{1B7B31AF-0C0F-44EB-98E5-2E4EC6BE44F0}"/>
          </ac:spMkLst>
        </pc:spChg>
        <pc:spChg chg="add mod ord">
          <ac:chgData name="Joanna Lamch" userId="c857380096ac6d0f" providerId="LiveId" clId="{3B0FC0D2-FB9A-4ED3-98E2-5A793AA9BE1F}" dt="2020-07-19T19:45:13.492" v="762" actId="404"/>
          <ac:spMkLst>
            <pc:docMk/>
            <pc:sldMk cId="2652330269" sldId="494"/>
            <ac:spMk id="11" creationId="{1F18CDD3-3E9C-4CA5-8B11-92133EA28C2C}"/>
          </ac:spMkLst>
        </pc:spChg>
        <pc:spChg chg="add mod ord">
          <ac:chgData name="Joanna Lamch" userId="c857380096ac6d0f" providerId="LiveId" clId="{3B0FC0D2-FB9A-4ED3-98E2-5A793AA9BE1F}" dt="2020-07-19T19:45:35.771" v="767" actId="1035"/>
          <ac:spMkLst>
            <pc:docMk/>
            <pc:sldMk cId="2652330269" sldId="494"/>
            <ac:spMk id="12" creationId="{AA1A9B25-3395-4CE6-921E-49DF84812999}"/>
          </ac:spMkLst>
        </pc:spChg>
      </pc:sldChg>
      <pc:sldChg chg="addSp delSp modSp add mod modClrScheme chgLayout">
        <pc:chgData name="Joanna Lamch" userId="c857380096ac6d0f" providerId="LiveId" clId="{3B0FC0D2-FB9A-4ED3-98E2-5A793AA9BE1F}" dt="2020-07-19T19:52:02.983" v="871" actId="403"/>
        <pc:sldMkLst>
          <pc:docMk/>
          <pc:sldMk cId="1915569092" sldId="495"/>
        </pc:sldMkLst>
        <pc:spChg chg="del mod ord">
          <ac:chgData name="Joanna Lamch" userId="c857380096ac6d0f" providerId="LiveId" clId="{3B0FC0D2-FB9A-4ED3-98E2-5A793AA9BE1F}" dt="2020-07-19T19:46:31.538" v="769" actId="478"/>
          <ac:spMkLst>
            <pc:docMk/>
            <pc:sldMk cId="1915569092" sldId="495"/>
            <ac:spMk id="2" creationId="{AC6520D1-D4DB-4339-AA32-24F0DD05B35C}"/>
          </ac:spMkLst>
        </pc:spChg>
        <pc:spChg chg="add del mod ord">
          <ac:chgData name="Joanna Lamch" userId="c857380096ac6d0f" providerId="LiveId" clId="{3B0FC0D2-FB9A-4ED3-98E2-5A793AA9BE1F}" dt="2020-07-19T19:46:38.374" v="770" actId="700"/>
          <ac:spMkLst>
            <pc:docMk/>
            <pc:sldMk cId="1915569092" sldId="495"/>
            <ac:spMk id="4" creationId="{FD2C69CF-651C-4BBA-8B9A-89236961D648}"/>
          </ac:spMkLst>
        </pc:spChg>
        <pc:spChg chg="add mod ord">
          <ac:chgData name="Joanna Lamch" userId="c857380096ac6d0f" providerId="LiveId" clId="{3B0FC0D2-FB9A-4ED3-98E2-5A793AA9BE1F}" dt="2020-07-19T19:46:40.804" v="771"/>
          <ac:spMkLst>
            <pc:docMk/>
            <pc:sldMk cId="1915569092" sldId="495"/>
            <ac:spMk id="5" creationId="{C5695244-2AC9-44AD-A1D2-77F1F6BB80D1}"/>
          </ac:spMkLst>
        </pc:spChg>
        <pc:spChg chg="add mod">
          <ac:chgData name="Joanna Lamch" userId="c857380096ac6d0f" providerId="LiveId" clId="{3B0FC0D2-FB9A-4ED3-98E2-5A793AA9BE1F}" dt="2020-07-19T19:52:02.983" v="871" actId="403"/>
          <ac:spMkLst>
            <pc:docMk/>
            <pc:sldMk cId="1915569092" sldId="495"/>
            <ac:spMk id="6" creationId="{84161D79-ED67-407D-B8A8-AA9ECC8312B6}"/>
          </ac:spMkLst>
        </pc:spChg>
        <pc:spChg chg="add mod">
          <ac:chgData name="Joanna Lamch" userId="c857380096ac6d0f" providerId="LiveId" clId="{3B0FC0D2-FB9A-4ED3-98E2-5A793AA9BE1F}" dt="2020-07-19T19:51:52.123" v="867" actId="403"/>
          <ac:spMkLst>
            <pc:docMk/>
            <pc:sldMk cId="1915569092" sldId="495"/>
            <ac:spMk id="7" creationId="{5E58282F-785D-4018-87D6-AC5E4B989BA5}"/>
          </ac:spMkLst>
        </pc:spChg>
        <pc:spChg chg="add mod">
          <ac:chgData name="Joanna Lamch" userId="c857380096ac6d0f" providerId="LiveId" clId="{3B0FC0D2-FB9A-4ED3-98E2-5A793AA9BE1F}" dt="2020-07-19T19:51:52.123" v="867" actId="403"/>
          <ac:spMkLst>
            <pc:docMk/>
            <pc:sldMk cId="1915569092" sldId="495"/>
            <ac:spMk id="8" creationId="{AA5FC76C-67E3-4A85-BCC2-69A7913AF0F0}"/>
          </ac:spMkLst>
        </pc:spChg>
        <pc:spChg chg="add mod">
          <ac:chgData name="Joanna Lamch" userId="c857380096ac6d0f" providerId="LiveId" clId="{3B0FC0D2-FB9A-4ED3-98E2-5A793AA9BE1F}" dt="2020-07-19T19:51:07.995" v="836" actId="1036"/>
          <ac:spMkLst>
            <pc:docMk/>
            <pc:sldMk cId="1915569092" sldId="495"/>
            <ac:spMk id="9" creationId="{E18F89FE-C00E-452F-9908-59153D31CEA6}"/>
          </ac:spMkLst>
        </pc:spChg>
        <pc:picChg chg="del mod">
          <ac:chgData name="Joanna Lamch" userId="c857380096ac6d0f" providerId="LiveId" clId="{3B0FC0D2-FB9A-4ED3-98E2-5A793AA9BE1F}" dt="2020-07-19T19:51:43.987" v="865" actId="478"/>
          <ac:picMkLst>
            <pc:docMk/>
            <pc:sldMk cId="1915569092" sldId="495"/>
            <ac:picMk id="3" creationId="{2E06E07A-CFF2-4A55-8EBB-41380A49440D}"/>
          </ac:picMkLst>
        </pc:picChg>
      </pc:sldChg>
      <pc:sldChg chg="addSp delSp modSp add mod modClrScheme chgLayout">
        <pc:chgData name="Joanna Lamch" userId="c857380096ac6d0f" providerId="LiveId" clId="{3B0FC0D2-FB9A-4ED3-98E2-5A793AA9BE1F}" dt="2020-07-19T19:53:42.600" v="877" actId="14100"/>
        <pc:sldMkLst>
          <pc:docMk/>
          <pc:sldMk cId="116365033" sldId="496"/>
        </pc:sldMkLst>
        <pc:spChg chg="del mod ord">
          <ac:chgData name="Joanna Lamch" userId="c857380096ac6d0f" providerId="LiveId" clId="{3B0FC0D2-FB9A-4ED3-98E2-5A793AA9BE1F}" dt="2020-07-19T19:53:13.221" v="873" actId="478"/>
          <ac:spMkLst>
            <pc:docMk/>
            <pc:sldMk cId="116365033" sldId="496"/>
            <ac:spMk id="2" creationId="{362AFCF2-C532-4C28-82FF-80DEC599BC8C}"/>
          </ac:spMkLst>
        </pc:spChg>
        <pc:spChg chg="add del mod ord">
          <ac:chgData name="Joanna Lamch" userId="c857380096ac6d0f" providerId="LiveId" clId="{3B0FC0D2-FB9A-4ED3-98E2-5A793AA9BE1F}" dt="2020-07-19T19:53:22.131" v="874" actId="700"/>
          <ac:spMkLst>
            <pc:docMk/>
            <pc:sldMk cId="116365033" sldId="496"/>
            <ac:spMk id="4" creationId="{60A764FA-C163-4306-B84D-E1173E163886}"/>
          </ac:spMkLst>
        </pc:spChg>
        <pc:spChg chg="add mod ord">
          <ac:chgData name="Joanna Lamch" userId="c857380096ac6d0f" providerId="LiveId" clId="{3B0FC0D2-FB9A-4ED3-98E2-5A793AA9BE1F}" dt="2020-07-19T19:53:24.236" v="875"/>
          <ac:spMkLst>
            <pc:docMk/>
            <pc:sldMk cId="116365033" sldId="496"/>
            <ac:spMk id="5" creationId="{79C11E52-0509-4C36-B536-8E7DCCA19FE3}"/>
          </ac:spMkLst>
        </pc:spChg>
        <pc:picChg chg="mod">
          <ac:chgData name="Joanna Lamch" userId="c857380096ac6d0f" providerId="LiveId" clId="{3B0FC0D2-FB9A-4ED3-98E2-5A793AA9BE1F}" dt="2020-07-19T19:53:42.600" v="877" actId="14100"/>
          <ac:picMkLst>
            <pc:docMk/>
            <pc:sldMk cId="116365033" sldId="496"/>
            <ac:picMk id="3" creationId="{ACD7EBD2-7C56-43FA-ADA0-344ADA319032}"/>
          </ac:picMkLst>
        </pc:picChg>
      </pc:sldChg>
      <pc:sldChg chg="addSp modSp add mod modClrScheme chgLayout">
        <pc:chgData name="Joanna Lamch" userId="c857380096ac6d0f" providerId="LiveId" clId="{3B0FC0D2-FB9A-4ED3-98E2-5A793AA9BE1F}" dt="2020-07-19T19:12:19.356" v="161" actId="700"/>
        <pc:sldMkLst>
          <pc:docMk/>
          <pc:sldMk cId="3482377299" sldId="497"/>
        </pc:sldMkLst>
        <pc:spChg chg="mod ord">
          <ac:chgData name="Joanna Lamch" userId="c857380096ac6d0f" providerId="LiveId" clId="{3B0FC0D2-FB9A-4ED3-98E2-5A793AA9BE1F}" dt="2020-07-19T19:12:19.356" v="161" actId="700"/>
          <ac:spMkLst>
            <pc:docMk/>
            <pc:sldMk cId="3482377299" sldId="497"/>
            <ac:spMk id="2" creationId="{B161CA14-8631-4D6C-A8F6-077ADA3ACA15}"/>
          </ac:spMkLst>
        </pc:spChg>
        <pc:spChg chg="add mod ord">
          <ac:chgData name="Joanna Lamch" userId="c857380096ac6d0f" providerId="LiveId" clId="{3B0FC0D2-FB9A-4ED3-98E2-5A793AA9BE1F}" dt="2020-07-19T19:12:19.356" v="161" actId="700"/>
          <ac:spMkLst>
            <pc:docMk/>
            <pc:sldMk cId="3482377299" sldId="497"/>
            <ac:spMk id="4" creationId="{7554C517-F0FC-4C3C-B3B6-B69551744E36}"/>
          </ac:spMkLst>
        </pc:spChg>
      </pc:sldChg>
      <pc:sldChg chg="addSp modSp add mod modClrScheme chgLayout">
        <pc:chgData name="Joanna Lamch" userId="c857380096ac6d0f" providerId="LiveId" clId="{3B0FC0D2-FB9A-4ED3-98E2-5A793AA9BE1F}" dt="2020-07-19T19:12:19.356" v="161" actId="700"/>
        <pc:sldMkLst>
          <pc:docMk/>
          <pc:sldMk cId="954666731" sldId="498"/>
        </pc:sldMkLst>
        <pc:spChg chg="mod ord">
          <ac:chgData name="Joanna Lamch" userId="c857380096ac6d0f" providerId="LiveId" clId="{3B0FC0D2-FB9A-4ED3-98E2-5A793AA9BE1F}" dt="2020-07-19T19:12:19.356" v="161" actId="700"/>
          <ac:spMkLst>
            <pc:docMk/>
            <pc:sldMk cId="954666731" sldId="498"/>
            <ac:spMk id="2" creationId="{9FC06709-69CA-410B-9037-C562C7CEE790}"/>
          </ac:spMkLst>
        </pc:spChg>
        <pc:spChg chg="add mod ord">
          <ac:chgData name="Joanna Lamch" userId="c857380096ac6d0f" providerId="LiveId" clId="{3B0FC0D2-FB9A-4ED3-98E2-5A793AA9BE1F}" dt="2020-07-19T19:12:19.356" v="161" actId="700"/>
          <ac:spMkLst>
            <pc:docMk/>
            <pc:sldMk cId="954666731" sldId="498"/>
            <ac:spMk id="4" creationId="{CBFF26E4-B332-400D-AB81-3B07D1175232}"/>
          </ac:spMkLst>
        </pc:spChg>
      </pc:sldChg>
      <pc:sldChg chg="addSp modSp add mod modClrScheme chgLayout">
        <pc:chgData name="Joanna Lamch" userId="c857380096ac6d0f" providerId="LiveId" clId="{3B0FC0D2-FB9A-4ED3-98E2-5A793AA9BE1F}" dt="2020-07-19T19:12:19.356" v="161" actId="700"/>
        <pc:sldMkLst>
          <pc:docMk/>
          <pc:sldMk cId="1752360003" sldId="499"/>
        </pc:sldMkLst>
        <pc:spChg chg="mod ord">
          <ac:chgData name="Joanna Lamch" userId="c857380096ac6d0f" providerId="LiveId" clId="{3B0FC0D2-FB9A-4ED3-98E2-5A793AA9BE1F}" dt="2020-07-19T19:12:19.356" v="161" actId="700"/>
          <ac:spMkLst>
            <pc:docMk/>
            <pc:sldMk cId="1752360003" sldId="499"/>
            <ac:spMk id="2" creationId="{6B86D252-8C25-4C27-9FF8-E9396C274F9E}"/>
          </ac:spMkLst>
        </pc:spChg>
        <pc:spChg chg="add mod ord">
          <ac:chgData name="Joanna Lamch" userId="c857380096ac6d0f" providerId="LiveId" clId="{3B0FC0D2-FB9A-4ED3-98E2-5A793AA9BE1F}" dt="2020-07-19T19:12:19.356" v="161" actId="700"/>
          <ac:spMkLst>
            <pc:docMk/>
            <pc:sldMk cId="1752360003" sldId="499"/>
            <ac:spMk id="5" creationId="{70C37B19-28EA-4E36-82C6-DA5D497B15D4}"/>
          </ac:spMkLst>
        </pc:spChg>
      </pc:sldChg>
      <pc:sldChg chg="addSp modSp add mod modClrScheme chgLayout">
        <pc:chgData name="Joanna Lamch" userId="c857380096ac6d0f" providerId="LiveId" clId="{3B0FC0D2-FB9A-4ED3-98E2-5A793AA9BE1F}" dt="2020-07-19T19:12:19.356" v="161" actId="700"/>
        <pc:sldMkLst>
          <pc:docMk/>
          <pc:sldMk cId="1196404948" sldId="500"/>
        </pc:sldMkLst>
        <pc:spChg chg="mod ord">
          <ac:chgData name="Joanna Lamch" userId="c857380096ac6d0f" providerId="LiveId" clId="{3B0FC0D2-FB9A-4ED3-98E2-5A793AA9BE1F}" dt="2020-07-19T19:12:19.356" v="161" actId="700"/>
          <ac:spMkLst>
            <pc:docMk/>
            <pc:sldMk cId="1196404948" sldId="500"/>
            <ac:spMk id="2" creationId="{362AFCF2-C532-4C28-82FF-80DEC599BC8C}"/>
          </ac:spMkLst>
        </pc:spChg>
        <pc:spChg chg="add mod ord">
          <ac:chgData name="Joanna Lamch" userId="c857380096ac6d0f" providerId="LiveId" clId="{3B0FC0D2-FB9A-4ED3-98E2-5A793AA9BE1F}" dt="2020-07-19T19:12:19.356" v="161" actId="700"/>
          <ac:spMkLst>
            <pc:docMk/>
            <pc:sldMk cId="1196404948" sldId="500"/>
            <ac:spMk id="4" creationId="{AF35A295-768B-4F56-B615-E1E8A78A59E4}"/>
          </ac:spMkLst>
        </pc:spChg>
      </pc:sldChg>
      <pc:sldChg chg="addSp modSp add mod modClrScheme chgLayout">
        <pc:chgData name="Joanna Lamch" userId="c857380096ac6d0f" providerId="LiveId" clId="{3B0FC0D2-FB9A-4ED3-98E2-5A793AA9BE1F}" dt="2020-07-19T19:12:19.356" v="161" actId="700"/>
        <pc:sldMkLst>
          <pc:docMk/>
          <pc:sldMk cId="2289295282" sldId="501"/>
        </pc:sldMkLst>
        <pc:spChg chg="mod ord">
          <ac:chgData name="Joanna Lamch" userId="c857380096ac6d0f" providerId="LiveId" clId="{3B0FC0D2-FB9A-4ED3-98E2-5A793AA9BE1F}" dt="2020-07-19T19:12:19.356" v="161" actId="700"/>
          <ac:spMkLst>
            <pc:docMk/>
            <pc:sldMk cId="2289295282" sldId="501"/>
            <ac:spMk id="2" creationId="{97D3758C-5951-45E4-A29B-FC4E12DF6884}"/>
          </ac:spMkLst>
        </pc:spChg>
        <pc:spChg chg="add mod ord">
          <ac:chgData name="Joanna Lamch" userId="c857380096ac6d0f" providerId="LiveId" clId="{3B0FC0D2-FB9A-4ED3-98E2-5A793AA9BE1F}" dt="2020-07-19T19:12:19.356" v="161" actId="700"/>
          <ac:spMkLst>
            <pc:docMk/>
            <pc:sldMk cId="2289295282" sldId="501"/>
            <ac:spMk id="4" creationId="{2FEE7D2B-27D1-4D0D-94E8-D5C81F420F93}"/>
          </ac:spMkLst>
        </pc:spChg>
      </pc:sldChg>
      <pc:sldChg chg="addSp modSp add mod modClrScheme chgLayout">
        <pc:chgData name="Joanna Lamch" userId="c857380096ac6d0f" providerId="LiveId" clId="{3B0FC0D2-FB9A-4ED3-98E2-5A793AA9BE1F}" dt="2020-07-19T19:12:19.356" v="161" actId="700"/>
        <pc:sldMkLst>
          <pc:docMk/>
          <pc:sldMk cId="1337624823" sldId="502"/>
        </pc:sldMkLst>
        <pc:spChg chg="mod ord">
          <ac:chgData name="Joanna Lamch" userId="c857380096ac6d0f" providerId="LiveId" clId="{3B0FC0D2-FB9A-4ED3-98E2-5A793AA9BE1F}" dt="2020-07-19T19:12:19.356" v="161" actId="700"/>
          <ac:spMkLst>
            <pc:docMk/>
            <pc:sldMk cId="1337624823" sldId="502"/>
            <ac:spMk id="2" creationId="{4E300EC5-4188-4313-B602-5B5D4E9EA71B}"/>
          </ac:spMkLst>
        </pc:spChg>
        <pc:spChg chg="add mod ord">
          <ac:chgData name="Joanna Lamch" userId="c857380096ac6d0f" providerId="LiveId" clId="{3B0FC0D2-FB9A-4ED3-98E2-5A793AA9BE1F}" dt="2020-07-19T19:12:19.356" v="161" actId="700"/>
          <ac:spMkLst>
            <pc:docMk/>
            <pc:sldMk cId="1337624823" sldId="502"/>
            <ac:spMk id="3" creationId="{C5EF9120-C31D-432A-9F10-1096E3628363}"/>
          </ac:spMkLst>
        </pc:spChg>
      </pc:sldChg>
      <pc:sldChg chg="addSp modSp add mod modClrScheme chgLayout">
        <pc:chgData name="Joanna Lamch" userId="c857380096ac6d0f" providerId="LiveId" clId="{3B0FC0D2-FB9A-4ED3-98E2-5A793AA9BE1F}" dt="2020-07-19T19:12:19.356" v="161" actId="700"/>
        <pc:sldMkLst>
          <pc:docMk/>
          <pc:sldMk cId="4104942229" sldId="503"/>
        </pc:sldMkLst>
        <pc:spChg chg="mod ord">
          <ac:chgData name="Joanna Lamch" userId="c857380096ac6d0f" providerId="LiveId" clId="{3B0FC0D2-FB9A-4ED3-98E2-5A793AA9BE1F}" dt="2020-07-19T19:12:19.356" v="161" actId="700"/>
          <ac:spMkLst>
            <pc:docMk/>
            <pc:sldMk cId="4104942229" sldId="503"/>
            <ac:spMk id="2" creationId="{FD6754BE-79D5-4CAC-93AB-46563E2F3157}"/>
          </ac:spMkLst>
        </pc:spChg>
        <pc:spChg chg="add mod ord">
          <ac:chgData name="Joanna Lamch" userId="c857380096ac6d0f" providerId="LiveId" clId="{3B0FC0D2-FB9A-4ED3-98E2-5A793AA9BE1F}" dt="2020-07-19T19:12:19.356" v="161" actId="700"/>
          <ac:spMkLst>
            <pc:docMk/>
            <pc:sldMk cId="4104942229" sldId="503"/>
            <ac:spMk id="4" creationId="{6590D28B-848B-4CE0-BB04-7C6E6381AA83}"/>
          </ac:spMkLst>
        </pc:spChg>
      </pc:sldChg>
      <pc:sldChg chg="addSp modSp add mod modClrScheme chgLayout">
        <pc:chgData name="Joanna Lamch" userId="c857380096ac6d0f" providerId="LiveId" clId="{3B0FC0D2-FB9A-4ED3-98E2-5A793AA9BE1F}" dt="2020-07-19T19:12:19.356" v="161" actId="700"/>
        <pc:sldMkLst>
          <pc:docMk/>
          <pc:sldMk cId="4220267214" sldId="504"/>
        </pc:sldMkLst>
        <pc:spChg chg="mod ord">
          <ac:chgData name="Joanna Lamch" userId="c857380096ac6d0f" providerId="LiveId" clId="{3B0FC0D2-FB9A-4ED3-98E2-5A793AA9BE1F}" dt="2020-07-19T19:12:19.356" v="161" actId="700"/>
          <ac:spMkLst>
            <pc:docMk/>
            <pc:sldMk cId="4220267214" sldId="504"/>
            <ac:spMk id="2" creationId="{1A6191D3-B343-4083-8C85-AA392AFA1213}"/>
          </ac:spMkLst>
        </pc:spChg>
        <pc:spChg chg="add mod ord">
          <ac:chgData name="Joanna Lamch" userId="c857380096ac6d0f" providerId="LiveId" clId="{3B0FC0D2-FB9A-4ED3-98E2-5A793AA9BE1F}" dt="2020-07-19T19:12:19.356" v="161" actId="700"/>
          <ac:spMkLst>
            <pc:docMk/>
            <pc:sldMk cId="4220267214" sldId="504"/>
            <ac:spMk id="5" creationId="{FE8DD50A-F894-4758-9135-4D5A86FEB9A1}"/>
          </ac:spMkLst>
        </pc:spChg>
      </pc:sldChg>
      <pc:sldChg chg="addSp modSp add mod modClrScheme chgLayout">
        <pc:chgData name="Joanna Lamch" userId="c857380096ac6d0f" providerId="LiveId" clId="{3B0FC0D2-FB9A-4ED3-98E2-5A793AA9BE1F}" dt="2020-07-19T19:12:19.356" v="161" actId="700"/>
        <pc:sldMkLst>
          <pc:docMk/>
          <pc:sldMk cId="2031354471" sldId="505"/>
        </pc:sldMkLst>
        <pc:spChg chg="mod ord">
          <ac:chgData name="Joanna Lamch" userId="c857380096ac6d0f" providerId="LiveId" clId="{3B0FC0D2-FB9A-4ED3-98E2-5A793AA9BE1F}" dt="2020-07-19T19:12:19.356" v="161" actId="700"/>
          <ac:spMkLst>
            <pc:docMk/>
            <pc:sldMk cId="2031354471" sldId="505"/>
            <ac:spMk id="2" creationId="{FB0E6A8E-8D51-44AB-8F2F-C920781DC59C}"/>
          </ac:spMkLst>
        </pc:spChg>
        <pc:spChg chg="add mod ord">
          <ac:chgData name="Joanna Lamch" userId="c857380096ac6d0f" providerId="LiveId" clId="{3B0FC0D2-FB9A-4ED3-98E2-5A793AA9BE1F}" dt="2020-07-19T19:12:19.356" v="161" actId="700"/>
          <ac:spMkLst>
            <pc:docMk/>
            <pc:sldMk cId="2031354471" sldId="505"/>
            <ac:spMk id="4" creationId="{2A46E2A3-CBC0-4CBD-87F5-3A2CB76D7B85}"/>
          </ac:spMkLst>
        </pc:spChg>
      </pc:sldChg>
      <pc:sldChg chg="addSp delSp modSp add mod modClrScheme chgLayout">
        <pc:chgData name="Joanna Lamch" userId="c857380096ac6d0f" providerId="LiveId" clId="{3B0FC0D2-FB9A-4ED3-98E2-5A793AA9BE1F}" dt="2020-07-19T19:12:19.356" v="161" actId="700"/>
        <pc:sldMkLst>
          <pc:docMk/>
          <pc:sldMk cId="174405042" sldId="506"/>
        </pc:sldMkLst>
        <pc:spChg chg="del">
          <ac:chgData name="Joanna Lamch" userId="c857380096ac6d0f" providerId="LiveId" clId="{3B0FC0D2-FB9A-4ED3-98E2-5A793AA9BE1F}" dt="2020-07-19T19:12:19.356" v="161" actId="700"/>
          <ac:spMkLst>
            <pc:docMk/>
            <pc:sldMk cId="174405042" sldId="506"/>
            <ac:spMk id="2" creationId="{4A37A5BD-6460-4518-AFB6-11CA2BF1D700}"/>
          </ac:spMkLst>
        </pc:spChg>
        <pc:spChg chg="add mod ord">
          <ac:chgData name="Joanna Lamch" userId="c857380096ac6d0f" providerId="LiveId" clId="{3B0FC0D2-FB9A-4ED3-98E2-5A793AA9BE1F}" dt="2020-07-19T19:12:19.356" v="161" actId="700"/>
          <ac:spMkLst>
            <pc:docMk/>
            <pc:sldMk cId="174405042" sldId="506"/>
            <ac:spMk id="4" creationId="{755A5D2A-EA79-48D9-AF5C-29C977B537DB}"/>
          </ac:spMkLst>
        </pc:spChg>
      </pc:sldChg>
      <pc:sldChg chg="addSp modSp add mod modClrScheme chgLayout">
        <pc:chgData name="Joanna Lamch" userId="c857380096ac6d0f" providerId="LiveId" clId="{3B0FC0D2-FB9A-4ED3-98E2-5A793AA9BE1F}" dt="2020-07-19T19:12:19.356" v="161" actId="700"/>
        <pc:sldMkLst>
          <pc:docMk/>
          <pc:sldMk cId="2988716363" sldId="507"/>
        </pc:sldMkLst>
        <pc:spChg chg="mod ord">
          <ac:chgData name="Joanna Lamch" userId="c857380096ac6d0f" providerId="LiveId" clId="{3B0FC0D2-FB9A-4ED3-98E2-5A793AA9BE1F}" dt="2020-07-19T19:12:19.356" v="161" actId="700"/>
          <ac:spMkLst>
            <pc:docMk/>
            <pc:sldMk cId="2988716363" sldId="507"/>
            <ac:spMk id="2" creationId="{14B3911A-D08E-491D-A16D-494D4B9CB285}"/>
          </ac:spMkLst>
        </pc:spChg>
        <pc:spChg chg="add mod ord">
          <ac:chgData name="Joanna Lamch" userId="c857380096ac6d0f" providerId="LiveId" clId="{3B0FC0D2-FB9A-4ED3-98E2-5A793AA9BE1F}" dt="2020-07-19T19:12:19.356" v="161" actId="700"/>
          <ac:spMkLst>
            <pc:docMk/>
            <pc:sldMk cId="2988716363" sldId="507"/>
            <ac:spMk id="5" creationId="{F470172F-F3D0-4A4F-B8A3-B29402A6420F}"/>
          </ac:spMkLst>
        </pc:spChg>
      </pc:sldChg>
      <pc:sldChg chg="addSp delSp modSp add mod modClrScheme chgLayout">
        <pc:chgData name="Joanna Lamch" userId="c857380096ac6d0f" providerId="LiveId" clId="{3B0FC0D2-FB9A-4ED3-98E2-5A793AA9BE1F}" dt="2020-07-19T19:12:19.356" v="161" actId="700"/>
        <pc:sldMkLst>
          <pc:docMk/>
          <pc:sldMk cId="2217461909" sldId="508"/>
        </pc:sldMkLst>
        <pc:spChg chg="del">
          <ac:chgData name="Joanna Lamch" userId="c857380096ac6d0f" providerId="LiveId" clId="{3B0FC0D2-FB9A-4ED3-98E2-5A793AA9BE1F}" dt="2020-07-19T19:12:19.356" v="161" actId="700"/>
          <ac:spMkLst>
            <pc:docMk/>
            <pc:sldMk cId="2217461909" sldId="508"/>
            <ac:spMk id="2" creationId="{88F26891-2A98-48A8-B394-D29F47BC1FFC}"/>
          </ac:spMkLst>
        </pc:spChg>
        <pc:spChg chg="add mod ord">
          <ac:chgData name="Joanna Lamch" userId="c857380096ac6d0f" providerId="LiveId" clId="{3B0FC0D2-FB9A-4ED3-98E2-5A793AA9BE1F}" dt="2020-07-19T19:12:19.356" v="161" actId="700"/>
          <ac:spMkLst>
            <pc:docMk/>
            <pc:sldMk cId="2217461909" sldId="508"/>
            <ac:spMk id="4" creationId="{46FDDDE6-47A8-4CF8-9676-A4FE17BB84C1}"/>
          </ac:spMkLst>
        </pc:spChg>
      </pc:sldChg>
      <pc:sldChg chg="addSp delSp modSp add mod modClrScheme chgLayout">
        <pc:chgData name="Joanna Lamch" userId="c857380096ac6d0f" providerId="LiveId" clId="{3B0FC0D2-FB9A-4ED3-98E2-5A793AA9BE1F}" dt="2020-07-19T19:12:19.356" v="161" actId="700"/>
        <pc:sldMkLst>
          <pc:docMk/>
          <pc:sldMk cId="2634904878" sldId="509"/>
        </pc:sldMkLst>
        <pc:spChg chg="del">
          <ac:chgData name="Joanna Lamch" userId="c857380096ac6d0f" providerId="LiveId" clId="{3B0FC0D2-FB9A-4ED3-98E2-5A793AA9BE1F}" dt="2020-07-19T19:12:19.356" v="161" actId="700"/>
          <ac:spMkLst>
            <pc:docMk/>
            <pc:sldMk cId="2634904878" sldId="509"/>
            <ac:spMk id="2" creationId="{CBC8A378-E91F-4446-9803-99B1E6CFF66B}"/>
          </ac:spMkLst>
        </pc:spChg>
        <pc:spChg chg="add mod ord">
          <ac:chgData name="Joanna Lamch" userId="c857380096ac6d0f" providerId="LiveId" clId="{3B0FC0D2-FB9A-4ED3-98E2-5A793AA9BE1F}" dt="2020-07-19T19:12:19.356" v="161" actId="700"/>
          <ac:spMkLst>
            <pc:docMk/>
            <pc:sldMk cId="2634904878" sldId="509"/>
            <ac:spMk id="4" creationId="{7D14889C-3751-4290-94B1-F18C0DE2C2EE}"/>
          </ac:spMkLst>
        </pc:spChg>
      </pc:sldChg>
      <pc:sldChg chg="del">
        <pc:chgData name="Joanna Lamch" userId="c857380096ac6d0f" providerId="LiveId" clId="{3B0FC0D2-FB9A-4ED3-98E2-5A793AA9BE1F}" dt="2020-07-19T18:45:09.176" v="0" actId="47"/>
        <pc:sldMkLst>
          <pc:docMk/>
          <pc:sldMk cId="2950569681" sldId="509"/>
        </pc:sldMkLst>
      </pc:sldChg>
      <pc:sldChg chg="addSp delSp modSp add mod modClrScheme chgLayout">
        <pc:chgData name="Joanna Lamch" userId="c857380096ac6d0f" providerId="LiveId" clId="{3B0FC0D2-FB9A-4ED3-98E2-5A793AA9BE1F}" dt="2020-07-19T19:12:19.356" v="161" actId="700"/>
        <pc:sldMkLst>
          <pc:docMk/>
          <pc:sldMk cId="873376580" sldId="510"/>
        </pc:sldMkLst>
        <pc:spChg chg="del">
          <ac:chgData name="Joanna Lamch" userId="c857380096ac6d0f" providerId="LiveId" clId="{3B0FC0D2-FB9A-4ED3-98E2-5A793AA9BE1F}" dt="2020-07-19T19:12:19.356" v="161" actId="700"/>
          <ac:spMkLst>
            <pc:docMk/>
            <pc:sldMk cId="873376580" sldId="510"/>
            <ac:spMk id="2" creationId="{471CC248-D875-47DE-833D-E5EF265C2A7C}"/>
          </ac:spMkLst>
        </pc:spChg>
        <pc:spChg chg="add mod ord">
          <ac:chgData name="Joanna Lamch" userId="c857380096ac6d0f" providerId="LiveId" clId="{3B0FC0D2-FB9A-4ED3-98E2-5A793AA9BE1F}" dt="2020-07-19T19:12:19.356" v="161" actId="700"/>
          <ac:spMkLst>
            <pc:docMk/>
            <pc:sldMk cId="873376580" sldId="510"/>
            <ac:spMk id="4" creationId="{1493AC78-9DC3-4053-A210-5EACA094944A}"/>
          </ac:spMkLst>
        </pc:spChg>
      </pc:sldChg>
      <pc:sldChg chg="del">
        <pc:chgData name="Joanna Lamch" userId="c857380096ac6d0f" providerId="LiveId" clId="{3B0FC0D2-FB9A-4ED3-98E2-5A793AA9BE1F}" dt="2020-07-19T18:45:09.176" v="0" actId="47"/>
        <pc:sldMkLst>
          <pc:docMk/>
          <pc:sldMk cId="1613211055" sldId="510"/>
        </pc:sldMkLst>
      </pc:sldChg>
      <pc:sldChg chg="addSp delSp modSp add mod modClrScheme chgLayout">
        <pc:chgData name="Joanna Lamch" userId="c857380096ac6d0f" providerId="LiveId" clId="{3B0FC0D2-FB9A-4ED3-98E2-5A793AA9BE1F}" dt="2020-07-19T19:12:19.356" v="161" actId="700"/>
        <pc:sldMkLst>
          <pc:docMk/>
          <pc:sldMk cId="3794166718" sldId="511"/>
        </pc:sldMkLst>
        <pc:spChg chg="del">
          <ac:chgData name="Joanna Lamch" userId="c857380096ac6d0f" providerId="LiveId" clId="{3B0FC0D2-FB9A-4ED3-98E2-5A793AA9BE1F}" dt="2020-07-19T19:12:19.356" v="161" actId="700"/>
          <ac:spMkLst>
            <pc:docMk/>
            <pc:sldMk cId="3794166718" sldId="511"/>
            <ac:spMk id="2" creationId="{5842955D-7CD9-4836-BD49-6836429E6588}"/>
          </ac:spMkLst>
        </pc:spChg>
        <pc:spChg chg="add mod ord">
          <ac:chgData name="Joanna Lamch" userId="c857380096ac6d0f" providerId="LiveId" clId="{3B0FC0D2-FB9A-4ED3-98E2-5A793AA9BE1F}" dt="2020-07-19T19:12:19.356" v="161" actId="700"/>
          <ac:spMkLst>
            <pc:docMk/>
            <pc:sldMk cId="3794166718" sldId="511"/>
            <ac:spMk id="4" creationId="{938C7030-0892-407D-9B7C-3B446B73BF1F}"/>
          </ac:spMkLst>
        </pc:spChg>
      </pc:sldChg>
      <pc:sldChg chg="del">
        <pc:chgData name="Joanna Lamch" userId="c857380096ac6d0f" providerId="LiveId" clId="{3B0FC0D2-FB9A-4ED3-98E2-5A793AA9BE1F}" dt="2020-07-19T18:45:09.176" v="0" actId="47"/>
        <pc:sldMkLst>
          <pc:docMk/>
          <pc:sldMk cId="2829808235" sldId="512"/>
        </pc:sldMkLst>
      </pc:sldChg>
      <pc:sldChg chg="addSp modSp add mod modClrScheme chgLayout">
        <pc:chgData name="Joanna Lamch" userId="c857380096ac6d0f" providerId="LiveId" clId="{3B0FC0D2-FB9A-4ED3-98E2-5A793AA9BE1F}" dt="2020-07-19T19:12:19.356" v="161" actId="700"/>
        <pc:sldMkLst>
          <pc:docMk/>
          <pc:sldMk cId="3661705919" sldId="512"/>
        </pc:sldMkLst>
        <pc:spChg chg="mod ord">
          <ac:chgData name="Joanna Lamch" userId="c857380096ac6d0f" providerId="LiveId" clId="{3B0FC0D2-FB9A-4ED3-98E2-5A793AA9BE1F}" dt="2020-07-19T19:12:19.356" v="161" actId="700"/>
          <ac:spMkLst>
            <pc:docMk/>
            <pc:sldMk cId="3661705919" sldId="512"/>
            <ac:spMk id="2" creationId="{3BB0D9CF-72D6-4CDA-933F-CE0009CC77D9}"/>
          </ac:spMkLst>
        </pc:spChg>
        <pc:spChg chg="add mod ord">
          <ac:chgData name="Joanna Lamch" userId="c857380096ac6d0f" providerId="LiveId" clId="{3B0FC0D2-FB9A-4ED3-98E2-5A793AA9BE1F}" dt="2020-07-19T19:12:19.356" v="161" actId="700"/>
          <ac:spMkLst>
            <pc:docMk/>
            <pc:sldMk cId="3661705919" sldId="512"/>
            <ac:spMk id="4" creationId="{C3157A87-7A44-4CBA-9978-A305A69F679E}"/>
          </ac:spMkLst>
        </pc:spChg>
      </pc:sldChg>
      <pc:sldChg chg="addSp delSp modSp add mod modClrScheme chgLayout">
        <pc:chgData name="Joanna Lamch" userId="c857380096ac6d0f" providerId="LiveId" clId="{3B0FC0D2-FB9A-4ED3-98E2-5A793AA9BE1F}" dt="2020-07-19T19:12:19.356" v="161" actId="700"/>
        <pc:sldMkLst>
          <pc:docMk/>
          <pc:sldMk cId="2893932783" sldId="513"/>
        </pc:sldMkLst>
        <pc:spChg chg="del">
          <ac:chgData name="Joanna Lamch" userId="c857380096ac6d0f" providerId="LiveId" clId="{3B0FC0D2-FB9A-4ED3-98E2-5A793AA9BE1F}" dt="2020-07-19T19:12:19.356" v="161" actId="700"/>
          <ac:spMkLst>
            <pc:docMk/>
            <pc:sldMk cId="2893932783" sldId="513"/>
            <ac:spMk id="2" creationId="{D0FC27FB-F998-4D6A-9A77-A51A189E8FE8}"/>
          </ac:spMkLst>
        </pc:spChg>
        <pc:spChg chg="add mod ord">
          <ac:chgData name="Joanna Lamch" userId="c857380096ac6d0f" providerId="LiveId" clId="{3B0FC0D2-FB9A-4ED3-98E2-5A793AA9BE1F}" dt="2020-07-19T19:12:19.356" v="161" actId="700"/>
          <ac:spMkLst>
            <pc:docMk/>
            <pc:sldMk cId="2893932783" sldId="513"/>
            <ac:spMk id="4" creationId="{27B5517B-F11D-4FB8-A0DC-E7BEFF114211}"/>
          </ac:spMkLst>
        </pc:spChg>
      </pc:sldChg>
      <pc:sldChg chg="del">
        <pc:chgData name="Joanna Lamch" userId="c857380096ac6d0f" providerId="LiveId" clId="{3B0FC0D2-FB9A-4ED3-98E2-5A793AA9BE1F}" dt="2020-07-19T18:45:09.176" v="0" actId="47"/>
        <pc:sldMkLst>
          <pc:docMk/>
          <pc:sldMk cId="46590593" sldId="514"/>
        </pc:sldMkLst>
      </pc:sldChg>
      <pc:sldChg chg="addSp delSp modSp add mod modClrScheme chgLayout">
        <pc:chgData name="Joanna Lamch" userId="c857380096ac6d0f" providerId="LiveId" clId="{3B0FC0D2-FB9A-4ED3-98E2-5A793AA9BE1F}" dt="2020-07-19T19:12:19.356" v="161" actId="700"/>
        <pc:sldMkLst>
          <pc:docMk/>
          <pc:sldMk cId="886786989" sldId="514"/>
        </pc:sldMkLst>
        <pc:spChg chg="del">
          <ac:chgData name="Joanna Lamch" userId="c857380096ac6d0f" providerId="LiveId" clId="{3B0FC0D2-FB9A-4ED3-98E2-5A793AA9BE1F}" dt="2020-07-19T19:12:19.356" v="161" actId="700"/>
          <ac:spMkLst>
            <pc:docMk/>
            <pc:sldMk cId="886786989" sldId="514"/>
            <ac:spMk id="2" creationId="{597575DA-648F-4915-9F91-F7BB75226418}"/>
          </ac:spMkLst>
        </pc:spChg>
        <pc:spChg chg="add mod ord">
          <ac:chgData name="Joanna Lamch" userId="c857380096ac6d0f" providerId="LiveId" clId="{3B0FC0D2-FB9A-4ED3-98E2-5A793AA9BE1F}" dt="2020-07-19T19:12:19.356" v="161" actId="700"/>
          <ac:spMkLst>
            <pc:docMk/>
            <pc:sldMk cId="886786989" sldId="514"/>
            <ac:spMk id="4" creationId="{918554C0-36A3-4D87-B9D6-6DF2D05AF5A7}"/>
          </ac:spMkLst>
        </pc:spChg>
      </pc:sldChg>
      <pc:sldChg chg="del">
        <pc:chgData name="Joanna Lamch" userId="c857380096ac6d0f" providerId="LiveId" clId="{3B0FC0D2-FB9A-4ED3-98E2-5A793AA9BE1F}" dt="2020-07-19T18:45:09.176" v="0" actId="47"/>
        <pc:sldMkLst>
          <pc:docMk/>
          <pc:sldMk cId="2697827720" sldId="515"/>
        </pc:sldMkLst>
      </pc:sldChg>
      <pc:sldChg chg="addSp delSp modSp add mod modClrScheme chgLayout">
        <pc:chgData name="Joanna Lamch" userId="c857380096ac6d0f" providerId="LiveId" clId="{3B0FC0D2-FB9A-4ED3-98E2-5A793AA9BE1F}" dt="2020-07-19T19:12:19.356" v="161" actId="700"/>
        <pc:sldMkLst>
          <pc:docMk/>
          <pc:sldMk cId="4151665885" sldId="515"/>
        </pc:sldMkLst>
        <pc:spChg chg="del">
          <ac:chgData name="Joanna Lamch" userId="c857380096ac6d0f" providerId="LiveId" clId="{3B0FC0D2-FB9A-4ED3-98E2-5A793AA9BE1F}" dt="2020-07-19T19:12:19.356" v="161" actId="700"/>
          <ac:spMkLst>
            <pc:docMk/>
            <pc:sldMk cId="4151665885" sldId="515"/>
            <ac:spMk id="2" creationId="{465DEB3B-494C-4DDA-93D6-7E8299469A6A}"/>
          </ac:spMkLst>
        </pc:spChg>
        <pc:spChg chg="add mod ord">
          <ac:chgData name="Joanna Lamch" userId="c857380096ac6d0f" providerId="LiveId" clId="{3B0FC0D2-FB9A-4ED3-98E2-5A793AA9BE1F}" dt="2020-07-19T19:12:19.356" v="161" actId="700"/>
          <ac:spMkLst>
            <pc:docMk/>
            <pc:sldMk cId="4151665885" sldId="515"/>
            <ac:spMk id="4" creationId="{0747F522-6773-4562-8A8F-23B03200684B}"/>
          </ac:spMkLst>
        </pc:spChg>
      </pc:sldChg>
      <pc:sldChg chg="del">
        <pc:chgData name="Joanna Lamch" userId="c857380096ac6d0f" providerId="LiveId" clId="{3B0FC0D2-FB9A-4ED3-98E2-5A793AA9BE1F}" dt="2020-07-19T18:45:09.176" v="0" actId="47"/>
        <pc:sldMkLst>
          <pc:docMk/>
          <pc:sldMk cId="148991219" sldId="516"/>
        </pc:sldMkLst>
      </pc:sldChg>
      <pc:sldChg chg="addSp delSp modSp add mod modClrScheme chgLayout">
        <pc:chgData name="Joanna Lamch" userId="c857380096ac6d0f" providerId="LiveId" clId="{3B0FC0D2-FB9A-4ED3-98E2-5A793AA9BE1F}" dt="2020-07-19T19:12:19.356" v="161" actId="700"/>
        <pc:sldMkLst>
          <pc:docMk/>
          <pc:sldMk cId="745299200" sldId="516"/>
        </pc:sldMkLst>
        <pc:spChg chg="del">
          <ac:chgData name="Joanna Lamch" userId="c857380096ac6d0f" providerId="LiveId" clId="{3B0FC0D2-FB9A-4ED3-98E2-5A793AA9BE1F}" dt="2020-07-19T19:12:19.356" v="161" actId="700"/>
          <ac:spMkLst>
            <pc:docMk/>
            <pc:sldMk cId="745299200" sldId="516"/>
            <ac:spMk id="2" creationId="{C212D88A-C114-401B-B04E-32C664ED4159}"/>
          </ac:spMkLst>
        </pc:spChg>
        <pc:spChg chg="add mod ord">
          <ac:chgData name="Joanna Lamch" userId="c857380096ac6d0f" providerId="LiveId" clId="{3B0FC0D2-FB9A-4ED3-98E2-5A793AA9BE1F}" dt="2020-07-19T19:12:19.356" v="161" actId="700"/>
          <ac:spMkLst>
            <pc:docMk/>
            <pc:sldMk cId="745299200" sldId="516"/>
            <ac:spMk id="4" creationId="{EE3E834D-95D4-425E-83A0-34B9997C398F}"/>
          </ac:spMkLst>
        </pc:spChg>
      </pc:sldChg>
      <pc:sldChg chg="del">
        <pc:chgData name="Joanna Lamch" userId="c857380096ac6d0f" providerId="LiveId" clId="{3B0FC0D2-FB9A-4ED3-98E2-5A793AA9BE1F}" dt="2020-07-19T18:45:09.176" v="0" actId="47"/>
        <pc:sldMkLst>
          <pc:docMk/>
          <pc:sldMk cId="732881142" sldId="517"/>
        </pc:sldMkLst>
      </pc:sldChg>
      <pc:sldChg chg="addSp modSp add mod modClrScheme chgLayout">
        <pc:chgData name="Joanna Lamch" userId="c857380096ac6d0f" providerId="LiveId" clId="{3B0FC0D2-FB9A-4ED3-98E2-5A793AA9BE1F}" dt="2020-07-19T19:12:19.356" v="161" actId="700"/>
        <pc:sldMkLst>
          <pc:docMk/>
          <pc:sldMk cId="4045580884" sldId="517"/>
        </pc:sldMkLst>
        <pc:spChg chg="mod ord">
          <ac:chgData name="Joanna Lamch" userId="c857380096ac6d0f" providerId="LiveId" clId="{3B0FC0D2-FB9A-4ED3-98E2-5A793AA9BE1F}" dt="2020-07-19T19:12:19.356" v="161" actId="700"/>
          <ac:spMkLst>
            <pc:docMk/>
            <pc:sldMk cId="4045580884" sldId="517"/>
            <ac:spMk id="2" creationId="{129D5964-06AE-4872-9FC7-7CDC3D3DEA83}"/>
          </ac:spMkLst>
        </pc:spChg>
        <pc:spChg chg="add mod ord">
          <ac:chgData name="Joanna Lamch" userId="c857380096ac6d0f" providerId="LiveId" clId="{3B0FC0D2-FB9A-4ED3-98E2-5A793AA9BE1F}" dt="2020-07-19T19:12:19.356" v="161" actId="700"/>
          <ac:spMkLst>
            <pc:docMk/>
            <pc:sldMk cId="4045580884" sldId="517"/>
            <ac:spMk id="4" creationId="{EEEA1031-E286-4C42-8029-6D5DE0199C48}"/>
          </ac:spMkLst>
        </pc:spChg>
      </pc:sldChg>
      <pc:sldChg chg="addSp delSp modSp add mod modClrScheme chgLayout">
        <pc:chgData name="Joanna Lamch" userId="c857380096ac6d0f" providerId="LiveId" clId="{3B0FC0D2-FB9A-4ED3-98E2-5A793AA9BE1F}" dt="2020-07-19T19:12:19.356" v="161" actId="700"/>
        <pc:sldMkLst>
          <pc:docMk/>
          <pc:sldMk cId="2229099654" sldId="518"/>
        </pc:sldMkLst>
        <pc:spChg chg="del">
          <ac:chgData name="Joanna Lamch" userId="c857380096ac6d0f" providerId="LiveId" clId="{3B0FC0D2-FB9A-4ED3-98E2-5A793AA9BE1F}" dt="2020-07-19T19:12:19.356" v="161" actId="700"/>
          <ac:spMkLst>
            <pc:docMk/>
            <pc:sldMk cId="2229099654" sldId="518"/>
            <ac:spMk id="2" creationId="{02434390-5AFE-4311-9C62-F46F01D62CC1}"/>
          </ac:spMkLst>
        </pc:spChg>
        <pc:spChg chg="add mod ord">
          <ac:chgData name="Joanna Lamch" userId="c857380096ac6d0f" providerId="LiveId" clId="{3B0FC0D2-FB9A-4ED3-98E2-5A793AA9BE1F}" dt="2020-07-19T19:12:19.356" v="161" actId="700"/>
          <ac:spMkLst>
            <pc:docMk/>
            <pc:sldMk cId="2229099654" sldId="518"/>
            <ac:spMk id="4" creationId="{8C3D009C-01A5-4334-9740-11EA6B9EBD1A}"/>
          </ac:spMkLst>
        </pc:spChg>
      </pc:sldChg>
      <pc:sldChg chg="del">
        <pc:chgData name="Joanna Lamch" userId="c857380096ac6d0f" providerId="LiveId" clId="{3B0FC0D2-FB9A-4ED3-98E2-5A793AA9BE1F}" dt="2020-07-19T18:45:09.176" v="0" actId="47"/>
        <pc:sldMkLst>
          <pc:docMk/>
          <pc:sldMk cId="3181124005" sldId="518"/>
        </pc:sldMkLst>
      </pc:sldChg>
      <pc:sldChg chg="del">
        <pc:chgData name="Joanna Lamch" userId="c857380096ac6d0f" providerId="LiveId" clId="{3B0FC0D2-FB9A-4ED3-98E2-5A793AA9BE1F}" dt="2020-07-19T18:45:09.176" v="0" actId="47"/>
        <pc:sldMkLst>
          <pc:docMk/>
          <pc:sldMk cId="2773959465" sldId="519"/>
        </pc:sldMkLst>
      </pc:sldChg>
      <pc:sldChg chg="addSp delSp modSp add mod modClrScheme chgLayout">
        <pc:chgData name="Joanna Lamch" userId="c857380096ac6d0f" providerId="LiveId" clId="{3B0FC0D2-FB9A-4ED3-98E2-5A793AA9BE1F}" dt="2020-07-19T19:12:19.356" v="161" actId="700"/>
        <pc:sldMkLst>
          <pc:docMk/>
          <pc:sldMk cId="3659942130" sldId="519"/>
        </pc:sldMkLst>
        <pc:spChg chg="del">
          <ac:chgData name="Joanna Lamch" userId="c857380096ac6d0f" providerId="LiveId" clId="{3B0FC0D2-FB9A-4ED3-98E2-5A793AA9BE1F}" dt="2020-07-19T19:12:19.356" v="161" actId="700"/>
          <ac:spMkLst>
            <pc:docMk/>
            <pc:sldMk cId="3659942130" sldId="519"/>
            <ac:spMk id="2" creationId="{BC7F1C89-6731-44AB-8458-EC02E02A3514}"/>
          </ac:spMkLst>
        </pc:spChg>
        <pc:spChg chg="add mod ord">
          <ac:chgData name="Joanna Lamch" userId="c857380096ac6d0f" providerId="LiveId" clId="{3B0FC0D2-FB9A-4ED3-98E2-5A793AA9BE1F}" dt="2020-07-19T19:12:19.356" v="161" actId="700"/>
          <ac:spMkLst>
            <pc:docMk/>
            <pc:sldMk cId="3659942130" sldId="519"/>
            <ac:spMk id="4" creationId="{FBBA5977-95EA-479A-AC6C-654354FA6DFD}"/>
          </ac:spMkLst>
        </pc:spChg>
      </pc:sldChg>
      <pc:sldChg chg="addSp modSp add mod modClrScheme chgLayout">
        <pc:chgData name="Joanna Lamch" userId="c857380096ac6d0f" providerId="LiveId" clId="{3B0FC0D2-FB9A-4ED3-98E2-5A793AA9BE1F}" dt="2020-07-19T19:12:19.356" v="161" actId="700"/>
        <pc:sldMkLst>
          <pc:docMk/>
          <pc:sldMk cId="701199140" sldId="520"/>
        </pc:sldMkLst>
        <pc:spChg chg="mod ord">
          <ac:chgData name="Joanna Lamch" userId="c857380096ac6d0f" providerId="LiveId" clId="{3B0FC0D2-FB9A-4ED3-98E2-5A793AA9BE1F}" dt="2020-07-19T19:12:19.356" v="161" actId="700"/>
          <ac:spMkLst>
            <pc:docMk/>
            <pc:sldMk cId="701199140" sldId="520"/>
            <ac:spMk id="2" creationId="{301B8A59-8DFC-4B96-9A77-FE30E7FB5491}"/>
          </ac:spMkLst>
        </pc:spChg>
        <pc:spChg chg="add mod ord">
          <ac:chgData name="Joanna Lamch" userId="c857380096ac6d0f" providerId="LiveId" clId="{3B0FC0D2-FB9A-4ED3-98E2-5A793AA9BE1F}" dt="2020-07-19T19:12:19.356" v="161" actId="700"/>
          <ac:spMkLst>
            <pc:docMk/>
            <pc:sldMk cId="701199140" sldId="520"/>
            <ac:spMk id="3" creationId="{0098C842-C43E-4FF9-9D1B-6BF38FDD280B}"/>
          </ac:spMkLst>
        </pc:spChg>
      </pc:sldChg>
      <pc:sldChg chg="del">
        <pc:chgData name="Joanna Lamch" userId="c857380096ac6d0f" providerId="LiveId" clId="{3B0FC0D2-FB9A-4ED3-98E2-5A793AA9BE1F}" dt="2020-07-19T18:45:09.176" v="0" actId="47"/>
        <pc:sldMkLst>
          <pc:docMk/>
          <pc:sldMk cId="1496920975" sldId="520"/>
        </pc:sldMkLst>
      </pc:sldChg>
      <pc:sldChg chg="del">
        <pc:chgData name="Joanna Lamch" userId="c857380096ac6d0f" providerId="LiveId" clId="{3B0FC0D2-FB9A-4ED3-98E2-5A793AA9BE1F}" dt="2020-07-19T18:45:09.176" v="0" actId="47"/>
        <pc:sldMkLst>
          <pc:docMk/>
          <pc:sldMk cId="648346346" sldId="521"/>
        </pc:sldMkLst>
      </pc:sldChg>
      <pc:sldChg chg="addSp delSp modSp add mod modClrScheme chgLayout">
        <pc:chgData name="Joanna Lamch" userId="c857380096ac6d0f" providerId="LiveId" clId="{3B0FC0D2-FB9A-4ED3-98E2-5A793AA9BE1F}" dt="2020-07-19T19:12:19.356" v="161" actId="700"/>
        <pc:sldMkLst>
          <pc:docMk/>
          <pc:sldMk cId="1091258600" sldId="521"/>
        </pc:sldMkLst>
        <pc:spChg chg="del">
          <ac:chgData name="Joanna Lamch" userId="c857380096ac6d0f" providerId="LiveId" clId="{3B0FC0D2-FB9A-4ED3-98E2-5A793AA9BE1F}" dt="2020-07-19T19:12:19.356" v="161" actId="700"/>
          <ac:spMkLst>
            <pc:docMk/>
            <pc:sldMk cId="1091258600" sldId="521"/>
            <ac:spMk id="2" creationId="{C9850599-A043-4947-89D8-02D9916B1B45}"/>
          </ac:spMkLst>
        </pc:spChg>
        <pc:spChg chg="add mod ord">
          <ac:chgData name="Joanna Lamch" userId="c857380096ac6d0f" providerId="LiveId" clId="{3B0FC0D2-FB9A-4ED3-98E2-5A793AA9BE1F}" dt="2020-07-19T19:12:19.356" v="161" actId="700"/>
          <ac:spMkLst>
            <pc:docMk/>
            <pc:sldMk cId="1091258600" sldId="521"/>
            <ac:spMk id="4" creationId="{99C81CEF-2125-492C-BF65-98AC30437CA8}"/>
          </ac:spMkLst>
        </pc:spChg>
      </pc:sldChg>
      <pc:sldChg chg="del">
        <pc:chgData name="Joanna Lamch" userId="c857380096ac6d0f" providerId="LiveId" clId="{3B0FC0D2-FB9A-4ED3-98E2-5A793AA9BE1F}" dt="2020-07-19T18:45:09.176" v="0" actId="47"/>
        <pc:sldMkLst>
          <pc:docMk/>
          <pc:sldMk cId="3477881721" sldId="522"/>
        </pc:sldMkLst>
      </pc:sldChg>
      <pc:sldChg chg="addSp modSp add mod modClrScheme chgLayout">
        <pc:chgData name="Joanna Lamch" userId="c857380096ac6d0f" providerId="LiveId" clId="{3B0FC0D2-FB9A-4ED3-98E2-5A793AA9BE1F}" dt="2020-07-19T19:12:19.356" v="161" actId="700"/>
        <pc:sldMkLst>
          <pc:docMk/>
          <pc:sldMk cId="4063688909" sldId="522"/>
        </pc:sldMkLst>
        <pc:spChg chg="mod ord">
          <ac:chgData name="Joanna Lamch" userId="c857380096ac6d0f" providerId="LiveId" clId="{3B0FC0D2-FB9A-4ED3-98E2-5A793AA9BE1F}" dt="2020-07-19T19:12:19.356" v="161" actId="700"/>
          <ac:spMkLst>
            <pc:docMk/>
            <pc:sldMk cId="4063688909" sldId="522"/>
            <ac:spMk id="2" creationId="{69E68B71-B0CD-4E47-B303-7A9FCDC967D5}"/>
          </ac:spMkLst>
        </pc:spChg>
        <pc:spChg chg="add mod ord">
          <ac:chgData name="Joanna Lamch" userId="c857380096ac6d0f" providerId="LiveId" clId="{3B0FC0D2-FB9A-4ED3-98E2-5A793AA9BE1F}" dt="2020-07-19T19:12:19.356" v="161" actId="700"/>
          <ac:spMkLst>
            <pc:docMk/>
            <pc:sldMk cId="4063688909" sldId="522"/>
            <ac:spMk id="3" creationId="{963EF690-55AF-4A27-8EF4-039EF5FF4E25}"/>
          </ac:spMkLst>
        </pc:spChg>
      </pc:sldChg>
      <pc:sldChg chg="addSp delSp modSp add mod modClrScheme chgLayout">
        <pc:chgData name="Joanna Lamch" userId="c857380096ac6d0f" providerId="LiveId" clId="{3B0FC0D2-FB9A-4ED3-98E2-5A793AA9BE1F}" dt="2020-07-19T19:12:19.356" v="161" actId="700"/>
        <pc:sldMkLst>
          <pc:docMk/>
          <pc:sldMk cId="3479171856" sldId="523"/>
        </pc:sldMkLst>
        <pc:spChg chg="del">
          <ac:chgData name="Joanna Lamch" userId="c857380096ac6d0f" providerId="LiveId" clId="{3B0FC0D2-FB9A-4ED3-98E2-5A793AA9BE1F}" dt="2020-07-19T19:12:19.356" v="161" actId="700"/>
          <ac:spMkLst>
            <pc:docMk/>
            <pc:sldMk cId="3479171856" sldId="523"/>
            <ac:spMk id="2" creationId="{11722DA8-DEEB-46CC-A141-D1806D7CF559}"/>
          </ac:spMkLst>
        </pc:spChg>
        <pc:spChg chg="add mod ord">
          <ac:chgData name="Joanna Lamch" userId="c857380096ac6d0f" providerId="LiveId" clId="{3B0FC0D2-FB9A-4ED3-98E2-5A793AA9BE1F}" dt="2020-07-19T19:12:19.356" v="161" actId="700"/>
          <ac:spMkLst>
            <pc:docMk/>
            <pc:sldMk cId="3479171856" sldId="523"/>
            <ac:spMk id="4" creationId="{488FA160-2158-454D-B1E7-24203F64D5AE}"/>
          </ac:spMkLst>
        </pc:spChg>
      </pc:sldChg>
      <pc:sldChg chg="del">
        <pc:chgData name="Joanna Lamch" userId="c857380096ac6d0f" providerId="LiveId" clId="{3B0FC0D2-FB9A-4ED3-98E2-5A793AA9BE1F}" dt="2020-07-19T18:45:09.176" v="0" actId="47"/>
        <pc:sldMkLst>
          <pc:docMk/>
          <pc:sldMk cId="4123801716" sldId="523"/>
        </pc:sldMkLst>
      </pc:sldChg>
      <pc:sldChg chg="del">
        <pc:chgData name="Joanna Lamch" userId="c857380096ac6d0f" providerId="LiveId" clId="{3B0FC0D2-FB9A-4ED3-98E2-5A793AA9BE1F}" dt="2020-07-19T18:45:09.176" v="0" actId="47"/>
        <pc:sldMkLst>
          <pc:docMk/>
          <pc:sldMk cId="3599724051" sldId="524"/>
        </pc:sldMkLst>
      </pc:sldChg>
      <pc:sldChg chg="addSp delSp modSp add mod modClrScheme chgLayout">
        <pc:chgData name="Joanna Lamch" userId="c857380096ac6d0f" providerId="LiveId" clId="{3B0FC0D2-FB9A-4ED3-98E2-5A793AA9BE1F}" dt="2020-07-19T19:12:19.356" v="161" actId="700"/>
        <pc:sldMkLst>
          <pc:docMk/>
          <pc:sldMk cId="4015578668" sldId="524"/>
        </pc:sldMkLst>
        <pc:spChg chg="del">
          <ac:chgData name="Joanna Lamch" userId="c857380096ac6d0f" providerId="LiveId" clId="{3B0FC0D2-FB9A-4ED3-98E2-5A793AA9BE1F}" dt="2020-07-19T19:12:19.356" v="161" actId="700"/>
          <ac:spMkLst>
            <pc:docMk/>
            <pc:sldMk cId="4015578668" sldId="524"/>
            <ac:spMk id="2" creationId="{1F9DC40F-5EA5-4E8B-BB9C-36C20211CD9F}"/>
          </ac:spMkLst>
        </pc:spChg>
        <pc:spChg chg="add mod ord">
          <ac:chgData name="Joanna Lamch" userId="c857380096ac6d0f" providerId="LiveId" clId="{3B0FC0D2-FB9A-4ED3-98E2-5A793AA9BE1F}" dt="2020-07-19T19:12:19.356" v="161" actId="700"/>
          <ac:spMkLst>
            <pc:docMk/>
            <pc:sldMk cId="4015578668" sldId="524"/>
            <ac:spMk id="5" creationId="{05ABAF73-2F28-426B-BB56-12FBC5AB73A9}"/>
          </ac:spMkLst>
        </pc:spChg>
      </pc:sldChg>
      <pc:sldChg chg="del">
        <pc:chgData name="Joanna Lamch" userId="c857380096ac6d0f" providerId="LiveId" clId="{3B0FC0D2-FB9A-4ED3-98E2-5A793AA9BE1F}" dt="2020-07-19T18:45:09.176" v="0" actId="47"/>
        <pc:sldMkLst>
          <pc:docMk/>
          <pc:sldMk cId="1017591367" sldId="525"/>
        </pc:sldMkLst>
      </pc:sldChg>
      <pc:sldChg chg="addSp delSp modSp add mod modClrScheme chgLayout">
        <pc:chgData name="Joanna Lamch" userId="c857380096ac6d0f" providerId="LiveId" clId="{3B0FC0D2-FB9A-4ED3-98E2-5A793AA9BE1F}" dt="2020-07-19T19:12:19.356" v="161" actId="700"/>
        <pc:sldMkLst>
          <pc:docMk/>
          <pc:sldMk cId="4109388354" sldId="525"/>
        </pc:sldMkLst>
        <pc:spChg chg="del">
          <ac:chgData name="Joanna Lamch" userId="c857380096ac6d0f" providerId="LiveId" clId="{3B0FC0D2-FB9A-4ED3-98E2-5A793AA9BE1F}" dt="2020-07-19T19:12:19.356" v="161" actId="700"/>
          <ac:spMkLst>
            <pc:docMk/>
            <pc:sldMk cId="4109388354" sldId="525"/>
            <ac:spMk id="2" creationId="{6F4CFE15-440D-4A86-921D-30AD755AB2CB}"/>
          </ac:spMkLst>
        </pc:spChg>
        <pc:spChg chg="add mod ord">
          <ac:chgData name="Joanna Lamch" userId="c857380096ac6d0f" providerId="LiveId" clId="{3B0FC0D2-FB9A-4ED3-98E2-5A793AA9BE1F}" dt="2020-07-19T19:12:19.356" v="161" actId="700"/>
          <ac:spMkLst>
            <pc:docMk/>
            <pc:sldMk cId="4109388354" sldId="525"/>
            <ac:spMk id="4" creationId="{B56AF031-48F7-4FE0-AAD3-C2841E44EF14}"/>
          </ac:spMkLst>
        </pc:spChg>
      </pc:sldChg>
      <pc:sldChg chg="del">
        <pc:chgData name="Joanna Lamch" userId="c857380096ac6d0f" providerId="LiveId" clId="{3B0FC0D2-FB9A-4ED3-98E2-5A793AA9BE1F}" dt="2020-07-19T18:45:09.176" v="0" actId="47"/>
        <pc:sldMkLst>
          <pc:docMk/>
          <pc:sldMk cId="1178859562" sldId="526"/>
        </pc:sldMkLst>
      </pc:sldChg>
      <pc:sldChg chg="addSp delSp modSp add mod modClrScheme chgLayout">
        <pc:chgData name="Joanna Lamch" userId="c857380096ac6d0f" providerId="LiveId" clId="{3B0FC0D2-FB9A-4ED3-98E2-5A793AA9BE1F}" dt="2020-07-19T19:12:19.356" v="161" actId="700"/>
        <pc:sldMkLst>
          <pc:docMk/>
          <pc:sldMk cId="2916586509" sldId="526"/>
        </pc:sldMkLst>
        <pc:spChg chg="del">
          <ac:chgData name="Joanna Lamch" userId="c857380096ac6d0f" providerId="LiveId" clId="{3B0FC0D2-FB9A-4ED3-98E2-5A793AA9BE1F}" dt="2020-07-19T19:12:19.356" v="161" actId="700"/>
          <ac:spMkLst>
            <pc:docMk/>
            <pc:sldMk cId="2916586509" sldId="526"/>
            <ac:spMk id="2" creationId="{58E6FF72-D7C5-404A-8EA8-2B3A8F94C68D}"/>
          </ac:spMkLst>
        </pc:spChg>
        <pc:spChg chg="add mod ord">
          <ac:chgData name="Joanna Lamch" userId="c857380096ac6d0f" providerId="LiveId" clId="{3B0FC0D2-FB9A-4ED3-98E2-5A793AA9BE1F}" dt="2020-07-19T19:12:19.356" v="161" actId="700"/>
          <ac:spMkLst>
            <pc:docMk/>
            <pc:sldMk cId="2916586509" sldId="526"/>
            <ac:spMk id="5" creationId="{A7E9C9E9-79F3-40A4-9E53-C06B7D2BF07F}"/>
          </ac:spMkLst>
        </pc:spChg>
      </pc:sldChg>
      <pc:sldChg chg="addSp modSp add mod modClrScheme chgLayout">
        <pc:chgData name="Joanna Lamch" userId="c857380096ac6d0f" providerId="LiveId" clId="{3B0FC0D2-FB9A-4ED3-98E2-5A793AA9BE1F}" dt="2020-07-19T19:12:19.356" v="161" actId="700"/>
        <pc:sldMkLst>
          <pc:docMk/>
          <pc:sldMk cId="1796312684" sldId="527"/>
        </pc:sldMkLst>
        <pc:spChg chg="mod ord">
          <ac:chgData name="Joanna Lamch" userId="c857380096ac6d0f" providerId="LiveId" clId="{3B0FC0D2-FB9A-4ED3-98E2-5A793AA9BE1F}" dt="2020-07-19T19:12:19.356" v="161" actId="700"/>
          <ac:spMkLst>
            <pc:docMk/>
            <pc:sldMk cId="1796312684" sldId="527"/>
            <ac:spMk id="2" creationId="{6496C470-4239-4227-A20C-B52578587186}"/>
          </ac:spMkLst>
        </pc:spChg>
        <pc:spChg chg="add mod ord">
          <ac:chgData name="Joanna Lamch" userId="c857380096ac6d0f" providerId="LiveId" clId="{3B0FC0D2-FB9A-4ED3-98E2-5A793AA9BE1F}" dt="2020-07-19T19:12:19.356" v="161" actId="700"/>
          <ac:spMkLst>
            <pc:docMk/>
            <pc:sldMk cId="1796312684" sldId="527"/>
            <ac:spMk id="4" creationId="{1BABE413-BB6D-47F1-8B37-16915B9F402A}"/>
          </ac:spMkLst>
        </pc:spChg>
      </pc:sldChg>
      <pc:sldChg chg="del">
        <pc:chgData name="Joanna Lamch" userId="c857380096ac6d0f" providerId="LiveId" clId="{3B0FC0D2-FB9A-4ED3-98E2-5A793AA9BE1F}" dt="2020-07-19T18:45:09.176" v="0" actId="47"/>
        <pc:sldMkLst>
          <pc:docMk/>
          <pc:sldMk cId="2751030609" sldId="527"/>
        </pc:sldMkLst>
      </pc:sldChg>
      <pc:sldChg chg="addSp delSp modSp add mod modClrScheme chgLayout">
        <pc:chgData name="Joanna Lamch" userId="c857380096ac6d0f" providerId="LiveId" clId="{3B0FC0D2-FB9A-4ED3-98E2-5A793AA9BE1F}" dt="2020-07-19T19:12:19.356" v="161" actId="700"/>
        <pc:sldMkLst>
          <pc:docMk/>
          <pc:sldMk cId="3004948149" sldId="528"/>
        </pc:sldMkLst>
        <pc:spChg chg="del">
          <ac:chgData name="Joanna Lamch" userId="c857380096ac6d0f" providerId="LiveId" clId="{3B0FC0D2-FB9A-4ED3-98E2-5A793AA9BE1F}" dt="2020-07-19T19:12:19.356" v="161" actId="700"/>
          <ac:spMkLst>
            <pc:docMk/>
            <pc:sldMk cId="3004948149" sldId="528"/>
            <ac:spMk id="2" creationId="{D746A417-2BD7-4D01-A271-6D4BBAB3E702}"/>
          </ac:spMkLst>
        </pc:spChg>
        <pc:spChg chg="add mod ord">
          <ac:chgData name="Joanna Lamch" userId="c857380096ac6d0f" providerId="LiveId" clId="{3B0FC0D2-FB9A-4ED3-98E2-5A793AA9BE1F}" dt="2020-07-19T19:12:19.356" v="161" actId="700"/>
          <ac:spMkLst>
            <pc:docMk/>
            <pc:sldMk cId="3004948149" sldId="528"/>
            <ac:spMk id="4" creationId="{CB1ED3A5-2648-47FD-BAD0-B3D67EFFAD21}"/>
          </ac:spMkLst>
        </pc:spChg>
      </pc:sldChg>
      <pc:sldChg chg="del">
        <pc:chgData name="Joanna Lamch" userId="c857380096ac6d0f" providerId="LiveId" clId="{3B0FC0D2-FB9A-4ED3-98E2-5A793AA9BE1F}" dt="2020-07-19T18:45:09.176" v="0" actId="47"/>
        <pc:sldMkLst>
          <pc:docMk/>
          <pc:sldMk cId="3860075523" sldId="528"/>
        </pc:sldMkLst>
      </pc:sldChg>
      <pc:sldChg chg="del">
        <pc:chgData name="Joanna Lamch" userId="c857380096ac6d0f" providerId="LiveId" clId="{3B0FC0D2-FB9A-4ED3-98E2-5A793AA9BE1F}" dt="2020-07-19T18:45:09.176" v="0" actId="47"/>
        <pc:sldMkLst>
          <pc:docMk/>
          <pc:sldMk cId="1393905659" sldId="529"/>
        </pc:sldMkLst>
      </pc:sldChg>
      <pc:sldChg chg="addSp delSp modSp add mod modClrScheme chgLayout">
        <pc:chgData name="Joanna Lamch" userId="c857380096ac6d0f" providerId="LiveId" clId="{3B0FC0D2-FB9A-4ED3-98E2-5A793AA9BE1F}" dt="2020-07-19T19:12:19.356" v="161" actId="700"/>
        <pc:sldMkLst>
          <pc:docMk/>
          <pc:sldMk cId="2690982279" sldId="529"/>
        </pc:sldMkLst>
        <pc:spChg chg="del">
          <ac:chgData name="Joanna Lamch" userId="c857380096ac6d0f" providerId="LiveId" clId="{3B0FC0D2-FB9A-4ED3-98E2-5A793AA9BE1F}" dt="2020-07-19T19:12:19.356" v="161" actId="700"/>
          <ac:spMkLst>
            <pc:docMk/>
            <pc:sldMk cId="2690982279" sldId="529"/>
            <ac:spMk id="2" creationId="{EADFB748-204E-4F85-9E91-BD65B25928C1}"/>
          </ac:spMkLst>
        </pc:spChg>
        <pc:spChg chg="add mod ord">
          <ac:chgData name="Joanna Lamch" userId="c857380096ac6d0f" providerId="LiveId" clId="{3B0FC0D2-FB9A-4ED3-98E2-5A793AA9BE1F}" dt="2020-07-19T19:12:19.356" v="161" actId="700"/>
          <ac:spMkLst>
            <pc:docMk/>
            <pc:sldMk cId="2690982279" sldId="529"/>
            <ac:spMk id="4" creationId="{29391B65-8837-40FB-829E-C885568C378F}"/>
          </ac:spMkLst>
        </pc:spChg>
      </pc:sldChg>
      <pc:sldChg chg="addSp delSp modSp add mod modClrScheme chgLayout">
        <pc:chgData name="Joanna Lamch" userId="c857380096ac6d0f" providerId="LiveId" clId="{3B0FC0D2-FB9A-4ED3-98E2-5A793AA9BE1F}" dt="2020-07-19T19:12:19.356" v="161" actId="700"/>
        <pc:sldMkLst>
          <pc:docMk/>
          <pc:sldMk cId="32576294" sldId="530"/>
        </pc:sldMkLst>
        <pc:spChg chg="del">
          <ac:chgData name="Joanna Lamch" userId="c857380096ac6d0f" providerId="LiveId" clId="{3B0FC0D2-FB9A-4ED3-98E2-5A793AA9BE1F}" dt="2020-07-19T19:12:19.356" v="161" actId="700"/>
          <ac:spMkLst>
            <pc:docMk/>
            <pc:sldMk cId="32576294" sldId="530"/>
            <ac:spMk id="2" creationId="{A3E7C870-721E-4AD4-B973-36C064988DFF}"/>
          </ac:spMkLst>
        </pc:spChg>
        <pc:spChg chg="add mod ord">
          <ac:chgData name="Joanna Lamch" userId="c857380096ac6d0f" providerId="LiveId" clId="{3B0FC0D2-FB9A-4ED3-98E2-5A793AA9BE1F}" dt="2020-07-19T19:12:19.356" v="161" actId="700"/>
          <ac:spMkLst>
            <pc:docMk/>
            <pc:sldMk cId="32576294" sldId="530"/>
            <ac:spMk id="4" creationId="{B1330257-31A9-4BCF-B0C1-B71DED2C886A}"/>
          </ac:spMkLst>
        </pc:spChg>
      </pc:sldChg>
      <pc:sldChg chg="del">
        <pc:chgData name="Joanna Lamch" userId="c857380096ac6d0f" providerId="LiveId" clId="{3B0FC0D2-FB9A-4ED3-98E2-5A793AA9BE1F}" dt="2020-07-19T18:45:09.176" v="0" actId="47"/>
        <pc:sldMkLst>
          <pc:docMk/>
          <pc:sldMk cId="3331966207" sldId="530"/>
        </pc:sldMkLst>
      </pc:sldChg>
      <pc:sldChg chg="del">
        <pc:chgData name="Joanna Lamch" userId="c857380096ac6d0f" providerId="LiveId" clId="{3B0FC0D2-FB9A-4ED3-98E2-5A793AA9BE1F}" dt="2020-07-19T18:45:09.176" v="0" actId="47"/>
        <pc:sldMkLst>
          <pc:docMk/>
          <pc:sldMk cId="2362741230" sldId="531"/>
        </pc:sldMkLst>
      </pc:sldChg>
      <pc:sldChg chg="addSp modSp add mod modClrScheme chgLayout">
        <pc:chgData name="Joanna Lamch" userId="c857380096ac6d0f" providerId="LiveId" clId="{3B0FC0D2-FB9A-4ED3-98E2-5A793AA9BE1F}" dt="2020-07-19T19:12:19.356" v="161" actId="700"/>
        <pc:sldMkLst>
          <pc:docMk/>
          <pc:sldMk cId="4228607280" sldId="531"/>
        </pc:sldMkLst>
        <pc:spChg chg="mod ord">
          <ac:chgData name="Joanna Lamch" userId="c857380096ac6d0f" providerId="LiveId" clId="{3B0FC0D2-FB9A-4ED3-98E2-5A793AA9BE1F}" dt="2020-07-19T19:12:19.356" v="161" actId="700"/>
          <ac:spMkLst>
            <pc:docMk/>
            <pc:sldMk cId="4228607280" sldId="531"/>
            <ac:spMk id="2" creationId="{A58DDB20-A3B9-48E6-B3B9-0C9C36A7FF8B}"/>
          </ac:spMkLst>
        </pc:spChg>
        <pc:spChg chg="add mod ord">
          <ac:chgData name="Joanna Lamch" userId="c857380096ac6d0f" providerId="LiveId" clId="{3B0FC0D2-FB9A-4ED3-98E2-5A793AA9BE1F}" dt="2020-07-19T19:12:19.356" v="161" actId="700"/>
          <ac:spMkLst>
            <pc:docMk/>
            <pc:sldMk cId="4228607280" sldId="531"/>
            <ac:spMk id="3" creationId="{32046BB7-028C-493A-BF0C-CBBD6F9CF5CE}"/>
          </ac:spMkLst>
        </pc:spChg>
      </pc:sldChg>
      <pc:sldChg chg="addSp delSp modSp add mod modClrScheme chgLayout">
        <pc:chgData name="Joanna Lamch" userId="c857380096ac6d0f" providerId="LiveId" clId="{3B0FC0D2-FB9A-4ED3-98E2-5A793AA9BE1F}" dt="2020-07-19T19:12:19.356" v="161" actId="700"/>
        <pc:sldMkLst>
          <pc:docMk/>
          <pc:sldMk cId="78582284" sldId="532"/>
        </pc:sldMkLst>
        <pc:spChg chg="del">
          <ac:chgData name="Joanna Lamch" userId="c857380096ac6d0f" providerId="LiveId" clId="{3B0FC0D2-FB9A-4ED3-98E2-5A793AA9BE1F}" dt="2020-07-19T19:12:19.356" v="161" actId="700"/>
          <ac:spMkLst>
            <pc:docMk/>
            <pc:sldMk cId="78582284" sldId="532"/>
            <ac:spMk id="2" creationId="{AF978305-F874-4E24-804A-2F9C61B8AB68}"/>
          </ac:spMkLst>
        </pc:spChg>
        <pc:spChg chg="add mod ord">
          <ac:chgData name="Joanna Lamch" userId="c857380096ac6d0f" providerId="LiveId" clId="{3B0FC0D2-FB9A-4ED3-98E2-5A793AA9BE1F}" dt="2020-07-19T19:12:19.356" v="161" actId="700"/>
          <ac:spMkLst>
            <pc:docMk/>
            <pc:sldMk cId="78582284" sldId="532"/>
            <ac:spMk id="4" creationId="{983188AA-5E1D-4466-9242-7F6CAD9FF68C}"/>
          </ac:spMkLst>
        </pc:spChg>
      </pc:sldChg>
      <pc:sldChg chg="del">
        <pc:chgData name="Joanna Lamch" userId="c857380096ac6d0f" providerId="LiveId" clId="{3B0FC0D2-FB9A-4ED3-98E2-5A793AA9BE1F}" dt="2020-07-19T18:45:09.176" v="0" actId="47"/>
        <pc:sldMkLst>
          <pc:docMk/>
          <pc:sldMk cId="2554980537" sldId="532"/>
        </pc:sldMkLst>
      </pc:sldChg>
      <pc:sldChg chg="delSp modSp add mod modClrScheme chgLayout">
        <pc:chgData name="Joanna Lamch" userId="c857380096ac6d0f" providerId="LiveId" clId="{3B0FC0D2-FB9A-4ED3-98E2-5A793AA9BE1F}" dt="2020-07-19T19:10:39.432" v="152" actId="700"/>
        <pc:sldMkLst>
          <pc:docMk/>
          <pc:sldMk cId="3692352554" sldId="533"/>
        </pc:sldMkLst>
        <pc:spChg chg="mod ord">
          <ac:chgData name="Joanna Lamch" userId="c857380096ac6d0f" providerId="LiveId" clId="{3B0FC0D2-FB9A-4ED3-98E2-5A793AA9BE1F}" dt="2020-07-19T19:10:39.432" v="152" actId="700"/>
          <ac:spMkLst>
            <pc:docMk/>
            <pc:sldMk cId="3692352554" sldId="533"/>
            <ac:spMk id="2" creationId="{524C7287-25EE-41A6-A2BD-D98C5ADAF8E3}"/>
          </ac:spMkLst>
        </pc:spChg>
        <pc:spChg chg="del">
          <ac:chgData name="Joanna Lamch" userId="c857380096ac6d0f" providerId="LiveId" clId="{3B0FC0D2-FB9A-4ED3-98E2-5A793AA9BE1F}" dt="2020-07-19T19:10:39.432" v="152" actId="700"/>
          <ac:spMkLst>
            <pc:docMk/>
            <pc:sldMk cId="3692352554" sldId="533"/>
            <ac:spMk id="6" creationId="{96E30D7E-0B54-4079-928E-0FF0F0AE4050}"/>
          </ac:spMkLst>
        </pc:spChg>
      </pc:sldChg>
      <pc:sldChg chg="addSp delSp modSp add mod modClrScheme chgLayout">
        <pc:chgData name="Joanna Lamch" userId="c857380096ac6d0f" providerId="LiveId" clId="{3B0FC0D2-FB9A-4ED3-98E2-5A793AA9BE1F}" dt="2020-07-19T19:11:44.447" v="160"/>
        <pc:sldMkLst>
          <pc:docMk/>
          <pc:sldMk cId="742656766" sldId="534"/>
        </pc:sldMkLst>
        <pc:spChg chg="mod ord">
          <ac:chgData name="Joanna Lamch" userId="c857380096ac6d0f" providerId="LiveId" clId="{3B0FC0D2-FB9A-4ED3-98E2-5A793AA9BE1F}" dt="2020-07-19T19:11:14.317" v="153" actId="700"/>
          <ac:spMkLst>
            <pc:docMk/>
            <pc:sldMk cId="742656766" sldId="534"/>
            <ac:spMk id="2" creationId="{4005EF81-6FC9-4EC9-A55A-77D9D203FB7F}"/>
          </ac:spMkLst>
        </pc:spChg>
        <pc:spChg chg="del mod ord">
          <ac:chgData name="Joanna Lamch" userId="c857380096ac6d0f" providerId="LiveId" clId="{3B0FC0D2-FB9A-4ED3-98E2-5A793AA9BE1F}" dt="2020-07-19T19:11:42.460" v="159" actId="478"/>
          <ac:spMkLst>
            <pc:docMk/>
            <pc:sldMk cId="742656766" sldId="534"/>
            <ac:spMk id="3" creationId="{BBA11BF9-5B24-4565-9D13-F2589D4E01B4}"/>
          </ac:spMkLst>
        </pc:spChg>
        <pc:spChg chg="add mod ord">
          <ac:chgData name="Joanna Lamch" userId="c857380096ac6d0f" providerId="LiveId" clId="{3B0FC0D2-FB9A-4ED3-98E2-5A793AA9BE1F}" dt="2020-07-19T19:11:44.447" v="160"/>
          <ac:spMkLst>
            <pc:docMk/>
            <pc:sldMk cId="742656766" sldId="534"/>
            <ac:spMk id="4" creationId="{E94665AD-14E1-48E7-A810-E925D137BCD4}"/>
          </ac:spMkLst>
        </pc:spChg>
      </pc:sldChg>
      <pc:sldChg chg="addSp delSp modSp add mod modClrScheme chgLayout">
        <pc:chgData name="Joanna Lamch" userId="c857380096ac6d0f" providerId="LiveId" clId="{3B0FC0D2-FB9A-4ED3-98E2-5A793AA9BE1F}" dt="2020-07-19T19:11:37.798" v="158"/>
        <pc:sldMkLst>
          <pc:docMk/>
          <pc:sldMk cId="1303079596" sldId="535"/>
        </pc:sldMkLst>
        <pc:spChg chg="mod ord">
          <ac:chgData name="Joanna Lamch" userId="c857380096ac6d0f" providerId="LiveId" clId="{3B0FC0D2-FB9A-4ED3-98E2-5A793AA9BE1F}" dt="2020-07-19T19:11:14.317" v="153" actId="700"/>
          <ac:spMkLst>
            <pc:docMk/>
            <pc:sldMk cId="1303079596" sldId="535"/>
            <ac:spMk id="2" creationId="{4005EF81-6FC9-4EC9-A55A-77D9D203FB7F}"/>
          </ac:spMkLst>
        </pc:spChg>
        <pc:spChg chg="del mod ord">
          <ac:chgData name="Joanna Lamch" userId="c857380096ac6d0f" providerId="LiveId" clId="{3B0FC0D2-FB9A-4ED3-98E2-5A793AA9BE1F}" dt="2020-07-19T19:11:35.712" v="157" actId="478"/>
          <ac:spMkLst>
            <pc:docMk/>
            <pc:sldMk cId="1303079596" sldId="535"/>
            <ac:spMk id="3" creationId="{BBA11BF9-5B24-4565-9D13-F2589D4E01B4}"/>
          </ac:spMkLst>
        </pc:spChg>
        <pc:spChg chg="add mod ord">
          <ac:chgData name="Joanna Lamch" userId="c857380096ac6d0f" providerId="LiveId" clId="{3B0FC0D2-FB9A-4ED3-98E2-5A793AA9BE1F}" dt="2020-07-19T19:11:37.798" v="158"/>
          <ac:spMkLst>
            <pc:docMk/>
            <pc:sldMk cId="1303079596" sldId="535"/>
            <ac:spMk id="4" creationId="{2DE8BE9D-6B6F-44C0-9771-6732195EBC91}"/>
          </ac:spMkLst>
        </pc:spChg>
      </pc:sldChg>
      <pc:sldChg chg="addSp delSp modSp add mod modClrScheme chgLayout">
        <pc:chgData name="Joanna Lamch" userId="c857380096ac6d0f" providerId="LiveId" clId="{3B0FC0D2-FB9A-4ED3-98E2-5A793AA9BE1F}" dt="2020-07-19T19:11:31.242" v="156" actId="478"/>
        <pc:sldMkLst>
          <pc:docMk/>
          <pc:sldMk cId="1980052378" sldId="536"/>
        </pc:sldMkLst>
        <pc:spChg chg="mod ord">
          <ac:chgData name="Joanna Lamch" userId="c857380096ac6d0f" providerId="LiveId" clId="{3B0FC0D2-FB9A-4ED3-98E2-5A793AA9BE1F}" dt="2020-07-19T19:11:14.317" v="153" actId="700"/>
          <ac:spMkLst>
            <pc:docMk/>
            <pc:sldMk cId="1980052378" sldId="536"/>
            <ac:spMk id="2" creationId="{4005EF81-6FC9-4EC9-A55A-77D9D203FB7F}"/>
          </ac:spMkLst>
        </pc:spChg>
        <pc:spChg chg="del mod ord">
          <ac:chgData name="Joanna Lamch" userId="c857380096ac6d0f" providerId="LiveId" clId="{3B0FC0D2-FB9A-4ED3-98E2-5A793AA9BE1F}" dt="2020-07-19T19:11:31.242" v="156" actId="478"/>
          <ac:spMkLst>
            <pc:docMk/>
            <pc:sldMk cId="1980052378" sldId="536"/>
            <ac:spMk id="3" creationId="{BBA11BF9-5B24-4565-9D13-F2589D4E01B4}"/>
          </ac:spMkLst>
        </pc:spChg>
        <pc:spChg chg="add mod ord">
          <ac:chgData name="Joanna Lamch" userId="c857380096ac6d0f" providerId="LiveId" clId="{3B0FC0D2-FB9A-4ED3-98E2-5A793AA9BE1F}" dt="2020-07-19T19:11:29.187" v="155"/>
          <ac:spMkLst>
            <pc:docMk/>
            <pc:sldMk cId="1980052378" sldId="536"/>
            <ac:spMk id="4" creationId="{3CF10214-075E-4595-A9E7-1F595C2B12CD}"/>
          </ac:spMkLst>
        </pc:spChg>
      </pc:sldChg>
      <pc:sldChg chg="del">
        <pc:chgData name="Joanna Lamch" userId="c857380096ac6d0f" providerId="LiveId" clId="{3B0FC0D2-FB9A-4ED3-98E2-5A793AA9BE1F}" dt="2020-07-19T18:45:09.176" v="0" actId="47"/>
        <pc:sldMkLst>
          <pc:docMk/>
          <pc:sldMk cId="3840407123" sldId="540"/>
        </pc:sldMkLst>
      </pc:sldChg>
      <pc:sldChg chg="del">
        <pc:chgData name="Joanna Lamch" userId="c857380096ac6d0f" providerId="LiveId" clId="{3B0FC0D2-FB9A-4ED3-98E2-5A793AA9BE1F}" dt="2020-07-19T18:45:09.176" v="0" actId="47"/>
        <pc:sldMkLst>
          <pc:docMk/>
          <pc:sldMk cId="3965742883" sldId="558"/>
        </pc:sldMkLst>
      </pc:sldChg>
      <pc:sldChg chg="del">
        <pc:chgData name="Joanna Lamch" userId="c857380096ac6d0f" providerId="LiveId" clId="{3B0FC0D2-FB9A-4ED3-98E2-5A793AA9BE1F}" dt="2020-07-19T18:45:09.176" v="0" actId="47"/>
        <pc:sldMkLst>
          <pc:docMk/>
          <pc:sldMk cId="2223638974" sldId="559"/>
        </pc:sldMkLst>
      </pc:sldChg>
      <pc:sldChg chg="del">
        <pc:chgData name="Joanna Lamch" userId="c857380096ac6d0f" providerId="LiveId" clId="{3B0FC0D2-FB9A-4ED3-98E2-5A793AA9BE1F}" dt="2020-07-19T18:45:09.176" v="0" actId="47"/>
        <pc:sldMkLst>
          <pc:docMk/>
          <pc:sldMk cId="1570987224" sldId="560"/>
        </pc:sldMkLst>
      </pc:sldChg>
      <pc:sldChg chg="del">
        <pc:chgData name="Joanna Lamch" userId="c857380096ac6d0f" providerId="LiveId" clId="{3B0FC0D2-FB9A-4ED3-98E2-5A793AA9BE1F}" dt="2020-07-19T18:45:09.176" v="0" actId="47"/>
        <pc:sldMkLst>
          <pc:docMk/>
          <pc:sldMk cId="2289732383" sldId="561"/>
        </pc:sldMkLst>
      </pc:sldChg>
      <pc:sldChg chg="del">
        <pc:chgData name="Joanna Lamch" userId="c857380096ac6d0f" providerId="LiveId" clId="{3B0FC0D2-FB9A-4ED3-98E2-5A793AA9BE1F}" dt="2020-07-19T18:45:09.176" v="0" actId="47"/>
        <pc:sldMkLst>
          <pc:docMk/>
          <pc:sldMk cId="1426949364" sldId="562"/>
        </pc:sldMkLst>
      </pc:sldChg>
      <pc:sldChg chg="del">
        <pc:chgData name="Joanna Lamch" userId="c857380096ac6d0f" providerId="LiveId" clId="{3B0FC0D2-FB9A-4ED3-98E2-5A793AA9BE1F}" dt="2020-07-19T18:45:09.176" v="0" actId="47"/>
        <pc:sldMkLst>
          <pc:docMk/>
          <pc:sldMk cId="4084176138" sldId="563"/>
        </pc:sldMkLst>
      </pc:sldChg>
      <pc:sldChg chg="del">
        <pc:chgData name="Joanna Lamch" userId="c857380096ac6d0f" providerId="LiveId" clId="{3B0FC0D2-FB9A-4ED3-98E2-5A793AA9BE1F}" dt="2020-07-19T18:45:09.176" v="0" actId="47"/>
        <pc:sldMkLst>
          <pc:docMk/>
          <pc:sldMk cId="597982279" sldId="564"/>
        </pc:sldMkLst>
      </pc:sldChg>
      <pc:sldChg chg="del">
        <pc:chgData name="Joanna Lamch" userId="c857380096ac6d0f" providerId="LiveId" clId="{3B0FC0D2-FB9A-4ED3-98E2-5A793AA9BE1F}" dt="2020-07-19T18:45:09.176" v="0" actId="47"/>
        <pc:sldMkLst>
          <pc:docMk/>
          <pc:sldMk cId="3950405910" sldId="565"/>
        </pc:sldMkLst>
      </pc:sldChg>
      <pc:sldChg chg="del">
        <pc:chgData name="Joanna Lamch" userId="c857380096ac6d0f" providerId="LiveId" clId="{3B0FC0D2-FB9A-4ED3-98E2-5A793AA9BE1F}" dt="2020-07-19T18:45:09.176" v="0" actId="47"/>
        <pc:sldMkLst>
          <pc:docMk/>
          <pc:sldMk cId="3729840723" sldId="566"/>
        </pc:sldMkLst>
      </pc:sldChg>
      <pc:sldChg chg="del">
        <pc:chgData name="Joanna Lamch" userId="c857380096ac6d0f" providerId="LiveId" clId="{3B0FC0D2-FB9A-4ED3-98E2-5A793AA9BE1F}" dt="2020-07-19T18:45:09.176" v="0" actId="47"/>
        <pc:sldMkLst>
          <pc:docMk/>
          <pc:sldMk cId="333888718" sldId="567"/>
        </pc:sldMkLst>
      </pc:sldChg>
      <pc:sldChg chg="del">
        <pc:chgData name="Joanna Lamch" userId="c857380096ac6d0f" providerId="LiveId" clId="{3B0FC0D2-FB9A-4ED3-98E2-5A793AA9BE1F}" dt="2020-07-19T18:45:09.176" v="0" actId="47"/>
        <pc:sldMkLst>
          <pc:docMk/>
          <pc:sldMk cId="2192679087" sldId="568"/>
        </pc:sldMkLst>
      </pc:sldChg>
      <pc:sldChg chg="del">
        <pc:chgData name="Joanna Lamch" userId="c857380096ac6d0f" providerId="LiveId" clId="{3B0FC0D2-FB9A-4ED3-98E2-5A793AA9BE1F}" dt="2020-07-19T18:45:09.176" v="0" actId="47"/>
        <pc:sldMkLst>
          <pc:docMk/>
          <pc:sldMk cId="1373450346" sldId="569"/>
        </pc:sldMkLst>
      </pc:sldChg>
      <pc:sldChg chg="del">
        <pc:chgData name="Joanna Lamch" userId="c857380096ac6d0f" providerId="LiveId" clId="{3B0FC0D2-FB9A-4ED3-98E2-5A793AA9BE1F}" dt="2020-07-19T18:45:09.176" v="0" actId="47"/>
        <pc:sldMkLst>
          <pc:docMk/>
          <pc:sldMk cId="1094472972" sldId="570"/>
        </pc:sldMkLst>
      </pc:sldChg>
      <pc:sldChg chg="del">
        <pc:chgData name="Joanna Lamch" userId="c857380096ac6d0f" providerId="LiveId" clId="{3B0FC0D2-FB9A-4ED3-98E2-5A793AA9BE1F}" dt="2020-07-19T18:45:09.176" v="0" actId="47"/>
        <pc:sldMkLst>
          <pc:docMk/>
          <pc:sldMk cId="3803692779" sldId="571"/>
        </pc:sldMkLst>
      </pc:sldChg>
      <pc:sldChg chg="del">
        <pc:chgData name="Joanna Lamch" userId="c857380096ac6d0f" providerId="LiveId" clId="{3B0FC0D2-FB9A-4ED3-98E2-5A793AA9BE1F}" dt="2020-07-19T18:45:09.176" v="0" actId="47"/>
        <pc:sldMkLst>
          <pc:docMk/>
          <pc:sldMk cId="2207746658" sldId="574"/>
        </pc:sldMkLst>
      </pc:sldChg>
      <pc:sldChg chg="del">
        <pc:chgData name="Joanna Lamch" userId="c857380096ac6d0f" providerId="LiveId" clId="{3B0FC0D2-FB9A-4ED3-98E2-5A793AA9BE1F}" dt="2020-07-19T18:45:09.176" v="0" actId="47"/>
        <pc:sldMkLst>
          <pc:docMk/>
          <pc:sldMk cId="3758083146" sldId="575"/>
        </pc:sldMkLst>
      </pc:sldChg>
      <pc:sldChg chg="del">
        <pc:chgData name="Joanna Lamch" userId="c857380096ac6d0f" providerId="LiveId" clId="{3B0FC0D2-FB9A-4ED3-98E2-5A793AA9BE1F}" dt="2020-07-19T18:45:09.176" v="0" actId="47"/>
        <pc:sldMkLst>
          <pc:docMk/>
          <pc:sldMk cId="4128219011" sldId="577"/>
        </pc:sldMkLst>
      </pc:sldChg>
      <pc:sldChg chg="del">
        <pc:chgData name="Joanna Lamch" userId="c857380096ac6d0f" providerId="LiveId" clId="{3B0FC0D2-FB9A-4ED3-98E2-5A793AA9BE1F}" dt="2020-07-19T18:45:09.176" v="0" actId="47"/>
        <pc:sldMkLst>
          <pc:docMk/>
          <pc:sldMk cId="3755621668" sldId="579"/>
        </pc:sldMkLst>
      </pc:sldChg>
      <pc:sldChg chg="del">
        <pc:chgData name="Joanna Lamch" userId="c857380096ac6d0f" providerId="LiveId" clId="{3B0FC0D2-FB9A-4ED3-98E2-5A793AA9BE1F}" dt="2020-07-19T18:45:09.176" v="0" actId="47"/>
        <pc:sldMkLst>
          <pc:docMk/>
          <pc:sldMk cId="477504486" sldId="580"/>
        </pc:sldMkLst>
      </pc:sldChg>
      <pc:sldChg chg="del">
        <pc:chgData name="Joanna Lamch" userId="c857380096ac6d0f" providerId="LiveId" clId="{3B0FC0D2-FB9A-4ED3-98E2-5A793AA9BE1F}" dt="2020-07-19T18:45:09.176" v="0" actId="47"/>
        <pc:sldMkLst>
          <pc:docMk/>
          <pc:sldMk cId="2760046854" sldId="581"/>
        </pc:sldMkLst>
      </pc:sldChg>
      <pc:sldChg chg="del">
        <pc:chgData name="Joanna Lamch" userId="c857380096ac6d0f" providerId="LiveId" clId="{3B0FC0D2-FB9A-4ED3-98E2-5A793AA9BE1F}" dt="2020-07-19T18:45:09.176" v="0" actId="47"/>
        <pc:sldMkLst>
          <pc:docMk/>
          <pc:sldMk cId="2676360814" sldId="582"/>
        </pc:sldMkLst>
      </pc:sldChg>
      <pc:sldChg chg="del">
        <pc:chgData name="Joanna Lamch" userId="c857380096ac6d0f" providerId="LiveId" clId="{3B0FC0D2-FB9A-4ED3-98E2-5A793AA9BE1F}" dt="2020-07-19T18:45:09.176" v="0" actId="47"/>
        <pc:sldMkLst>
          <pc:docMk/>
          <pc:sldMk cId="2495806349" sldId="584"/>
        </pc:sldMkLst>
      </pc:sldChg>
      <pc:sldChg chg="del">
        <pc:chgData name="Joanna Lamch" userId="c857380096ac6d0f" providerId="LiveId" clId="{3B0FC0D2-FB9A-4ED3-98E2-5A793AA9BE1F}" dt="2020-07-19T18:45:09.176" v="0" actId="47"/>
        <pc:sldMkLst>
          <pc:docMk/>
          <pc:sldMk cId="363070843" sldId="585"/>
        </pc:sldMkLst>
      </pc:sldChg>
      <pc:sldMasterChg chg="addSldLayout delSldLayout modSldLayout">
        <pc:chgData name="Joanna Lamch" userId="c857380096ac6d0f" providerId="LiveId" clId="{3B0FC0D2-FB9A-4ED3-98E2-5A793AA9BE1F}" dt="2020-07-19T19:40:32.625" v="632" actId="478"/>
        <pc:sldMasterMkLst>
          <pc:docMk/>
          <pc:sldMasterMk cId="1709194988" sldId="2147483942"/>
        </pc:sldMasterMkLst>
        <pc:sldLayoutChg chg="del">
          <pc:chgData name="Joanna Lamch" userId="c857380096ac6d0f" providerId="LiveId" clId="{3B0FC0D2-FB9A-4ED3-98E2-5A793AA9BE1F}" dt="2020-07-19T19:13:50.594" v="167" actId="2696"/>
          <pc:sldLayoutMkLst>
            <pc:docMk/>
            <pc:sldMasterMk cId="1709194988" sldId="2147483942"/>
            <pc:sldLayoutMk cId="3751456123" sldId="2147483944"/>
          </pc:sldLayoutMkLst>
        </pc:sldLayoutChg>
        <pc:sldLayoutChg chg="del">
          <pc:chgData name="Joanna Lamch" userId="c857380096ac6d0f" providerId="LiveId" clId="{3B0FC0D2-FB9A-4ED3-98E2-5A793AA9BE1F}" dt="2020-07-19T19:27:00.076" v="222" actId="2696"/>
          <pc:sldLayoutMkLst>
            <pc:docMk/>
            <pc:sldMasterMk cId="1709194988" sldId="2147483942"/>
            <pc:sldLayoutMk cId="250659132" sldId="2147483953"/>
          </pc:sldLayoutMkLst>
        </pc:sldLayoutChg>
        <pc:sldLayoutChg chg="addSp delSp modSp mod">
          <pc:chgData name="Joanna Lamch" userId="c857380096ac6d0f" providerId="LiveId" clId="{3B0FC0D2-FB9A-4ED3-98E2-5A793AA9BE1F}" dt="2020-07-19T19:39:35.440" v="559"/>
          <pc:sldLayoutMkLst>
            <pc:docMk/>
            <pc:sldMasterMk cId="1709194988" sldId="2147483942"/>
            <pc:sldLayoutMk cId="1952948660" sldId="2147483958"/>
          </pc:sldLayoutMkLst>
          <pc:spChg chg="add del mod">
            <ac:chgData name="Joanna Lamch" userId="c857380096ac6d0f" providerId="LiveId" clId="{3B0FC0D2-FB9A-4ED3-98E2-5A793AA9BE1F}" dt="2020-07-19T19:39:33.609" v="558" actId="478"/>
            <ac:spMkLst>
              <pc:docMk/>
              <pc:sldMasterMk cId="1709194988" sldId="2147483942"/>
              <pc:sldLayoutMk cId="1952948660" sldId="2147483958"/>
              <ac:spMk id="5" creationId="{A1C985B9-57F3-4E5E-8CCA-9E7C408DA9C2}"/>
            </ac:spMkLst>
          </pc:spChg>
          <pc:spChg chg="add del mod">
            <ac:chgData name="Joanna Lamch" userId="c857380096ac6d0f" providerId="LiveId" clId="{3B0FC0D2-FB9A-4ED3-98E2-5A793AA9BE1F}" dt="2020-07-19T19:39:30.238" v="557"/>
            <ac:spMkLst>
              <pc:docMk/>
              <pc:sldMasterMk cId="1709194988" sldId="2147483942"/>
              <pc:sldLayoutMk cId="1952948660" sldId="2147483958"/>
              <ac:spMk id="6" creationId="{6F7282FB-536A-4ADE-A1E2-18B3A1E7DEF5}"/>
            </ac:spMkLst>
          </pc:spChg>
          <pc:spChg chg="add del mod">
            <ac:chgData name="Joanna Lamch" userId="c857380096ac6d0f" providerId="LiveId" clId="{3B0FC0D2-FB9A-4ED3-98E2-5A793AA9BE1F}" dt="2020-07-19T19:39:30.238" v="557"/>
            <ac:spMkLst>
              <pc:docMk/>
              <pc:sldMasterMk cId="1709194988" sldId="2147483942"/>
              <pc:sldLayoutMk cId="1952948660" sldId="2147483958"/>
              <ac:spMk id="7" creationId="{BFDAF886-BE27-4A19-B838-797634C6738A}"/>
            </ac:spMkLst>
          </pc:spChg>
          <pc:spChg chg="add mod">
            <ac:chgData name="Joanna Lamch" userId="c857380096ac6d0f" providerId="LiveId" clId="{3B0FC0D2-FB9A-4ED3-98E2-5A793AA9BE1F}" dt="2020-07-19T19:39:35.440" v="559"/>
            <ac:spMkLst>
              <pc:docMk/>
              <pc:sldMasterMk cId="1709194988" sldId="2147483942"/>
              <pc:sldLayoutMk cId="1952948660" sldId="2147483958"/>
              <ac:spMk id="8" creationId="{6F7A9E3D-707D-476B-B40C-139EEBB4C8CB}"/>
            </ac:spMkLst>
          </pc:spChg>
          <pc:spChg chg="del">
            <ac:chgData name="Joanna Lamch" userId="c857380096ac6d0f" providerId="LiveId" clId="{3B0FC0D2-FB9A-4ED3-98E2-5A793AA9BE1F}" dt="2020-07-19T19:29:21.773" v="245" actId="478"/>
            <ac:spMkLst>
              <pc:docMk/>
              <pc:sldMasterMk cId="1709194988" sldId="2147483942"/>
              <pc:sldLayoutMk cId="1952948660" sldId="2147483958"/>
              <ac:spMk id="10" creationId="{68EFC0DE-91CA-40E7-8301-1FB2AE738585}"/>
            </ac:spMkLst>
          </pc:spChg>
          <pc:spChg chg="del">
            <ac:chgData name="Joanna Lamch" userId="c857380096ac6d0f" providerId="LiveId" clId="{3B0FC0D2-FB9A-4ED3-98E2-5A793AA9BE1F}" dt="2020-07-19T19:39:33.609" v="558" actId="478"/>
            <ac:spMkLst>
              <pc:docMk/>
              <pc:sldMasterMk cId="1709194988" sldId="2147483942"/>
              <pc:sldLayoutMk cId="1952948660" sldId="2147483958"/>
              <ac:spMk id="11" creationId="{D02EE67C-8064-4296-AE62-1F051AFCFA04}"/>
            </ac:spMkLst>
          </pc:spChg>
          <pc:spChg chg="add mod">
            <ac:chgData name="Joanna Lamch" userId="c857380096ac6d0f" providerId="LiveId" clId="{3B0FC0D2-FB9A-4ED3-98E2-5A793AA9BE1F}" dt="2020-07-19T19:39:35.440" v="559"/>
            <ac:spMkLst>
              <pc:docMk/>
              <pc:sldMasterMk cId="1709194988" sldId="2147483942"/>
              <pc:sldLayoutMk cId="1952948660" sldId="2147483958"/>
              <ac:spMk id="12" creationId="{5A4EE125-ADE8-4CBF-AE59-0AA86DB72D0C}"/>
            </ac:spMkLst>
          </pc:spChg>
        </pc:sldLayoutChg>
        <pc:sldLayoutChg chg="addSp delSp modSp mod">
          <pc:chgData name="Joanna Lamch" userId="c857380096ac6d0f" providerId="LiveId" clId="{3B0FC0D2-FB9A-4ED3-98E2-5A793AA9BE1F}" dt="2020-07-19T19:40:06.581" v="627" actId="478"/>
          <pc:sldLayoutMkLst>
            <pc:docMk/>
            <pc:sldMasterMk cId="1709194988" sldId="2147483942"/>
            <pc:sldLayoutMk cId="273100823" sldId="2147483962"/>
          </pc:sldLayoutMkLst>
          <pc:spChg chg="del">
            <ac:chgData name="Joanna Lamch" userId="c857380096ac6d0f" providerId="LiveId" clId="{3B0FC0D2-FB9A-4ED3-98E2-5A793AA9BE1F}" dt="2020-07-19T19:29:48.690" v="251" actId="478"/>
            <ac:spMkLst>
              <pc:docMk/>
              <pc:sldMasterMk cId="1709194988" sldId="2147483942"/>
              <pc:sldLayoutMk cId="273100823" sldId="2147483962"/>
              <ac:spMk id="5" creationId="{704F6FEE-0A34-4D41-AA5C-61F4D93BE178}"/>
            </ac:spMkLst>
          </pc:spChg>
          <pc:spChg chg="add mod">
            <ac:chgData name="Joanna Lamch" userId="c857380096ac6d0f" providerId="LiveId" clId="{3B0FC0D2-FB9A-4ED3-98E2-5A793AA9BE1F}" dt="2020-07-19T19:40:04.644" v="626" actId="14100"/>
            <ac:spMkLst>
              <pc:docMk/>
              <pc:sldMasterMk cId="1709194988" sldId="2147483942"/>
              <pc:sldLayoutMk cId="273100823" sldId="2147483962"/>
              <ac:spMk id="6" creationId="{8765DC44-756A-40B1-B39E-A756BA2B3531}"/>
            </ac:spMkLst>
          </pc:spChg>
          <pc:spChg chg="add mod">
            <ac:chgData name="Joanna Lamch" userId="c857380096ac6d0f" providerId="LiveId" clId="{3B0FC0D2-FB9A-4ED3-98E2-5A793AA9BE1F}" dt="2020-07-19T19:40:04.644" v="626" actId="14100"/>
            <ac:spMkLst>
              <pc:docMk/>
              <pc:sldMasterMk cId="1709194988" sldId="2147483942"/>
              <pc:sldLayoutMk cId="273100823" sldId="2147483962"/>
              <ac:spMk id="7" creationId="{A10FFF54-B749-4CF8-9118-453F18A73EFD}"/>
            </ac:spMkLst>
          </pc:spChg>
          <pc:spChg chg="add del mod">
            <ac:chgData name="Joanna Lamch" userId="c857380096ac6d0f" providerId="LiveId" clId="{3B0FC0D2-FB9A-4ED3-98E2-5A793AA9BE1F}" dt="2020-07-19T19:40:06.581" v="627" actId="478"/>
            <ac:spMkLst>
              <pc:docMk/>
              <pc:sldMasterMk cId="1709194988" sldId="2147483942"/>
              <pc:sldLayoutMk cId="273100823" sldId="2147483962"/>
              <ac:spMk id="8" creationId="{86C29D9C-36CB-4FBA-9C7D-D0811EA15495}"/>
            </ac:spMkLst>
          </pc:spChg>
          <pc:spChg chg="del">
            <ac:chgData name="Joanna Lamch" userId="c857380096ac6d0f" providerId="LiveId" clId="{3B0FC0D2-FB9A-4ED3-98E2-5A793AA9BE1F}" dt="2020-07-19T19:29:48.690" v="251" actId="478"/>
            <ac:spMkLst>
              <pc:docMk/>
              <pc:sldMasterMk cId="1709194988" sldId="2147483942"/>
              <pc:sldLayoutMk cId="273100823" sldId="2147483962"/>
              <ac:spMk id="9" creationId="{088E7A60-0FDD-45C3-868B-974C779CAEC6}"/>
            </ac:spMkLst>
          </pc:spChg>
          <pc:spChg chg="del">
            <ac:chgData name="Joanna Lamch" userId="c857380096ac6d0f" providerId="LiveId" clId="{3B0FC0D2-FB9A-4ED3-98E2-5A793AA9BE1F}" dt="2020-07-19T19:39:45.528" v="561" actId="478"/>
            <ac:spMkLst>
              <pc:docMk/>
              <pc:sldMasterMk cId="1709194988" sldId="2147483942"/>
              <pc:sldLayoutMk cId="273100823" sldId="2147483962"/>
              <ac:spMk id="10" creationId="{EC58139F-3F7A-419D-9956-9EDE92243C1D}"/>
            </ac:spMkLst>
          </pc:spChg>
          <pc:spChg chg="add mod">
            <ac:chgData name="Joanna Lamch" userId="c857380096ac6d0f" providerId="LiveId" clId="{3B0FC0D2-FB9A-4ED3-98E2-5A793AA9BE1F}" dt="2020-07-19T19:39:40.916" v="560"/>
            <ac:spMkLst>
              <pc:docMk/>
              <pc:sldMasterMk cId="1709194988" sldId="2147483942"/>
              <pc:sldLayoutMk cId="273100823" sldId="2147483962"/>
              <ac:spMk id="11" creationId="{C4D06306-A517-471F-A4AE-D2531492C5F6}"/>
            </ac:spMkLst>
          </pc:spChg>
        </pc:sldLayoutChg>
        <pc:sldLayoutChg chg="addSp delSp modSp mod">
          <pc:chgData name="Joanna Lamch" userId="c857380096ac6d0f" providerId="LiveId" clId="{3B0FC0D2-FB9A-4ED3-98E2-5A793AA9BE1F}" dt="2020-07-19T19:40:32.625" v="632" actId="478"/>
          <pc:sldLayoutMkLst>
            <pc:docMk/>
            <pc:sldMasterMk cId="1709194988" sldId="2147483942"/>
            <pc:sldLayoutMk cId="711691232" sldId="2147483963"/>
          </pc:sldLayoutMkLst>
          <pc:spChg chg="del mod">
            <ac:chgData name="Joanna Lamch" userId="c857380096ac6d0f" providerId="LiveId" clId="{3B0FC0D2-FB9A-4ED3-98E2-5A793AA9BE1F}" dt="2020-07-19T19:40:19.903" v="629" actId="478"/>
            <ac:spMkLst>
              <pc:docMk/>
              <pc:sldMasterMk cId="1709194988" sldId="2147483942"/>
              <pc:sldLayoutMk cId="711691232" sldId="2147483963"/>
              <ac:spMk id="5" creationId="{58B3C44C-129F-4829-BD16-F50AFFB1315A}"/>
            </ac:spMkLst>
          </pc:spChg>
          <pc:spChg chg="add del mod">
            <ac:chgData name="Joanna Lamch" userId="c857380096ac6d0f" providerId="LiveId" clId="{3B0FC0D2-FB9A-4ED3-98E2-5A793AA9BE1F}" dt="2020-07-19T19:28:36.233" v="236" actId="478"/>
            <ac:spMkLst>
              <pc:docMk/>
              <pc:sldMasterMk cId="1709194988" sldId="2147483942"/>
              <pc:sldLayoutMk cId="711691232" sldId="2147483963"/>
              <ac:spMk id="7" creationId="{873E54CD-BF5E-45C8-887B-D44FBE2A699E}"/>
            </ac:spMkLst>
          </pc:spChg>
          <pc:spChg chg="add del mod">
            <ac:chgData name="Joanna Lamch" userId="c857380096ac6d0f" providerId="LiveId" clId="{3B0FC0D2-FB9A-4ED3-98E2-5A793AA9BE1F}" dt="2020-07-19T19:29:04.754" v="242" actId="478"/>
            <ac:spMkLst>
              <pc:docMk/>
              <pc:sldMasterMk cId="1709194988" sldId="2147483942"/>
              <pc:sldLayoutMk cId="711691232" sldId="2147483963"/>
              <ac:spMk id="8" creationId="{733BD35B-9EF6-4DCF-B733-5FBFE0EE27D4}"/>
            </ac:spMkLst>
          </pc:spChg>
          <pc:spChg chg="add del mod">
            <ac:chgData name="Joanna Lamch" userId="c857380096ac6d0f" providerId="LiveId" clId="{3B0FC0D2-FB9A-4ED3-98E2-5A793AA9BE1F}" dt="2020-07-19T19:40:32.625" v="632" actId="478"/>
            <ac:spMkLst>
              <pc:docMk/>
              <pc:sldMasterMk cId="1709194988" sldId="2147483942"/>
              <pc:sldLayoutMk cId="711691232" sldId="2147483963"/>
              <ac:spMk id="9" creationId="{B537715F-5936-4930-968A-51A16C9174F8}"/>
            </ac:spMkLst>
          </pc:spChg>
          <pc:spChg chg="add mod">
            <ac:chgData name="Joanna Lamch" userId="c857380096ac6d0f" providerId="LiveId" clId="{3B0FC0D2-FB9A-4ED3-98E2-5A793AA9BE1F}" dt="2020-07-19T19:40:16.007" v="628"/>
            <ac:spMkLst>
              <pc:docMk/>
              <pc:sldMasterMk cId="1709194988" sldId="2147483942"/>
              <pc:sldLayoutMk cId="711691232" sldId="2147483963"/>
              <ac:spMk id="10" creationId="{A9228B28-6CEE-45C7-B0BE-E5E13EFB5047}"/>
            </ac:spMkLst>
          </pc:spChg>
          <pc:spChg chg="add del mod">
            <ac:chgData name="Joanna Lamch" userId="c857380096ac6d0f" providerId="LiveId" clId="{3B0FC0D2-FB9A-4ED3-98E2-5A793AA9BE1F}" dt="2020-07-19T19:40:30.177" v="631" actId="14100"/>
            <ac:spMkLst>
              <pc:docMk/>
              <pc:sldMasterMk cId="1709194988" sldId="2147483942"/>
              <pc:sldLayoutMk cId="711691232" sldId="2147483963"/>
              <ac:spMk id="15" creationId="{00000000-0000-0000-0000-000000000000}"/>
            </ac:spMkLst>
          </pc:spChg>
        </pc:sldLayoutChg>
        <pc:sldLayoutChg chg="addSp delSp modSp mod">
          <pc:chgData name="Joanna Lamch" userId="c857380096ac6d0f" providerId="LiveId" clId="{3B0FC0D2-FB9A-4ED3-98E2-5A793AA9BE1F}" dt="2020-07-19T19:38:53.014" v="484"/>
          <pc:sldLayoutMkLst>
            <pc:docMk/>
            <pc:sldMasterMk cId="1709194988" sldId="2147483942"/>
            <pc:sldLayoutMk cId="4106154659" sldId="2147483965"/>
          </pc:sldLayoutMkLst>
          <pc:spChg chg="add del mod">
            <ac:chgData name="Joanna Lamch" userId="c857380096ac6d0f" providerId="LiveId" clId="{3B0FC0D2-FB9A-4ED3-98E2-5A793AA9BE1F}" dt="2020-07-19T19:38:52.149" v="483" actId="478"/>
            <ac:spMkLst>
              <pc:docMk/>
              <pc:sldMasterMk cId="1709194988" sldId="2147483942"/>
              <pc:sldLayoutMk cId="4106154659" sldId="2147483965"/>
              <ac:spMk id="5" creationId="{0A3C29CC-64F2-46DD-8AE0-B84E8DABD4CA}"/>
            </ac:spMkLst>
          </pc:spChg>
          <pc:spChg chg="add mod">
            <ac:chgData name="Joanna Lamch" userId="c857380096ac6d0f" providerId="LiveId" clId="{3B0FC0D2-FB9A-4ED3-98E2-5A793AA9BE1F}" dt="2020-07-19T19:38:53.014" v="484"/>
            <ac:spMkLst>
              <pc:docMk/>
              <pc:sldMasterMk cId="1709194988" sldId="2147483942"/>
              <pc:sldLayoutMk cId="4106154659" sldId="2147483965"/>
              <ac:spMk id="6" creationId="{4F924A74-3818-4193-8CB1-E4AB3D0D9FA1}"/>
            </ac:spMkLst>
          </pc:spChg>
          <pc:spChg chg="add mod">
            <ac:chgData name="Joanna Lamch" userId="c857380096ac6d0f" providerId="LiveId" clId="{3B0FC0D2-FB9A-4ED3-98E2-5A793AA9BE1F}" dt="2020-07-19T19:38:53.014" v="484"/>
            <ac:spMkLst>
              <pc:docMk/>
              <pc:sldMasterMk cId="1709194988" sldId="2147483942"/>
              <pc:sldLayoutMk cId="4106154659" sldId="2147483965"/>
              <ac:spMk id="7" creationId="{902B2525-89CD-438B-9DF5-F020DB25BBBE}"/>
            </ac:spMkLst>
          </pc:spChg>
          <pc:spChg chg="del">
            <ac:chgData name="Joanna Lamch" userId="c857380096ac6d0f" providerId="LiveId" clId="{3B0FC0D2-FB9A-4ED3-98E2-5A793AA9BE1F}" dt="2020-07-19T19:29:33.549" v="249" actId="478"/>
            <ac:spMkLst>
              <pc:docMk/>
              <pc:sldMasterMk cId="1709194988" sldId="2147483942"/>
              <pc:sldLayoutMk cId="4106154659" sldId="2147483965"/>
              <ac:spMk id="8" creationId="{9F755E66-A7CB-4AE5-A4F8-CB1717A02841}"/>
            </ac:spMkLst>
          </pc:spChg>
          <pc:spChg chg="del">
            <ac:chgData name="Joanna Lamch" userId="c857380096ac6d0f" providerId="LiveId" clId="{3B0FC0D2-FB9A-4ED3-98E2-5A793AA9BE1F}" dt="2020-07-19T19:38:52.149" v="483" actId="478"/>
            <ac:spMkLst>
              <pc:docMk/>
              <pc:sldMasterMk cId="1709194988" sldId="2147483942"/>
              <pc:sldLayoutMk cId="4106154659" sldId="2147483965"/>
              <ac:spMk id="9" creationId="{0A2E2D5B-57AE-4AE2-897B-DB2F781F343B}"/>
            </ac:spMkLst>
          </pc:spChg>
        </pc:sldLayoutChg>
        <pc:sldLayoutChg chg="addSp delSp modSp mod">
          <pc:chgData name="Joanna Lamch" userId="c857380096ac6d0f" providerId="LiveId" clId="{3B0FC0D2-FB9A-4ED3-98E2-5A793AA9BE1F}" dt="2020-07-19T19:39:25.214" v="555" actId="478"/>
          <pc:sldLayoutMkLst>
            <pc:docMk/>
            <pc:sldMasterMk cId="1709194988" sldId="2147483942"/>
            <pc:sldLayoutMk cId="4175400612" sldId="2147483966"/>
          </pc:sldLayoutMkLst>
          <pc:spChg chg="add mod">
            <ac:chgData name="Joanna Lamch" userId="c857380096ac6d0f" providerId="LiveId" clId="{3B0FC0D2-FB9A-4ED3-98E2-5A793AA9BE1F}" dt="2020-07-19T19:39:23.778" v="554" actId="14100"/>
            <ac:spMkLst>
              <pc:docMk/>
              <pc:sldMasterMk cId="1709194988" sldId="2147483942"/>
              <pc:sldLayoutMk cId="4175400612" sldId="2147483966"/>
              <ac:spMk id="6" creationId="{923F512F-5DCF-42E0-991C-00D7A458C3BC}"/>
            </ac:spMkLst>
          </pc:spChg>
          <pc:spChg chg="add mod">
            <ac:chgData name="Joanna Lamch" userId="c857380096ac6d0f" providerId="LiveId" clId="{3B0FC0D2-FB9A-4ED3-98E2-5A793AA9BE1F}" dt="2020-07-19T19:39:23.778" v="554" actId="14100"/>
            <ac:spMkLst>
              <pc:docMk/>
              <pc:sldMasterMk cId="1709194988" sldId="2147483942"/>
              <pc:sldLayoutMk cId="4175400612" sldId="2147483966"/>
              <ac:spMk id="8" creationId="{165A2C04-9C02-4635-BF41-5718400E6265}"/>
            </ac:spMkLst>
          </pc:spChg>
          <pc:spChg chg="del">
            <ac:chgData name="Joanna Lamch" userId="c857380096ac6d0f" providerId="LiveId" clId="{3B0FC0D2-FB9A-4ED3-98E2-5A793AA9BE1F}" dt="2020-07-19T19:27:20.250" v="223" actId="478"/>
            <ac:spMkLst>
              <pc:docMk/>
              <pc:sldMasterMk cId="1709194988" sldId="2147483942"/>
              <pc:sldLayoutMk cId="4175400612" sldId="2147483966"/>
              <ac:spMk id="9" creationId="{A55B1DAD-9E86-46A1-8942-61A4ABEE8ACB}"/>
            </ac:spMkLst>
          </pc:spChg>
          <pc:spChg chg="del">
            <ac:chgData name="Joanna Lamch" userId="c857380096ac6d0f" providerId="LiveId" clId="{3B0FC0D2-FB9A-4ED3-98E2-5A793AA9BE1F}" dt="2020-07-19T19:27:20.250" v="223" actId="478"/>
            <ac:spMkLst>
              <pc:docMk/>
              <pc:sldMasterMk cId="1709194988" sldId="2147483942"/>
              <pc:sldLayoutMk cId="4175400612" sldId="2147483966"/>
              <ac:spMk id="10" creationId="{96605010-7D9B-4C9B-B8FA-A1C318467275}"/>
            </ac:spMkLst>
          </pc:spChg>
          <pc:spChg chg="del">
            <ac:chgData name="Joanna Lamch" userId="c857380096ac6d0f" providerId="LiveId" clId="{3B0FC0D2-FB9A-4ED3-98E2-5A793AA9BE1F}" dt="2020-07-19T19:39:12.021" v="489" actId="478"/>
            <ac:spMkLst>
              <pc:docMk/>
              <pc:sldMasterMk cId="1709194988" sldId="2147483942"/>
              <pc:sldLayoutMk cId="4175400612" sldId="2147483966"/>
              <ac:spMk id="11" creationId="{0C96EC86-87DC-41CD-BEE4-491253DECA95}"/>
            </ac:spMkLst>
          </pc:spChg>
          <pc:spChg chg="add del mod">
            <ac:chgData name="Joanna Lamch" userId="c857380096ac6d0f" providerId="LiveId" clId="{3B0FC0D2-FB9A-4ED3-98E2-5A793AA9BE1F}" dt="2020-07-19T19:39:25.214" v="555" actId="478"/>
            <ac:spMkLst>
              <pc:docMk/>
              <pc:sldMasterMk cId="1709194988" sldId="2147483942"/>
              <pc:sldLayoutMk cId="4175400612" sldId="2147483966"/>
              <ac:spMk id="12" creationId="{C4ADAF39-C9BD-48B2-AA74-2479E36D3627}"/>
            </ac:spMkLst>
          </pc:spChg>
          <pc:spChg chg="add mod">
            <ac:chgData name="Joanna Lamch" userId="c857380096ac6d0f" providerId="LiveId" clId="{3B0FC0D2-FB9A-4ED3-98E2-5A793AA9BE1F}" dt="2020-07-19T19:39:06.227" v="488"/>
            <ac:spMkLst>
              <pc:docMk/>
              <pc:sldMasterMk cId="1709194988" sldId="2147483942"/>
              <pc:sldLayoutMk cId="4175400612" sldId="2147483966"/>
              <ac:spMk id="13" creationId="{4CAFDF3A-BAC1-4A1A-8302-A89A5CDD1AB3}"/>
            </ac:spMkLst>
          </pc:spChg>
        </pc:sldLayoutChg>
        <pc:sldLayoutChg chg="modSp">
          <pc:chgData name="Joanna Lamch" userId="c857380096ac6d0f" providerId="LiveId" clId="{3B0FC0D2-FB9A-4ED3-98E2-5A793AA9BE1F}" dt="2020-07-19T19:26:21.709" v="219" actId="403"/>
          <pc:sldLayoutMkLst>
            <pc:docMk/>
            <pc:sldMasterMk cId="1709194988" sldId="2147483942"/>
            <pc:sldLayoutMk cId="3904779177" sldId="2147483968"/>
          </pc:sldLayoutMkLst>
          <pc:spChg chg="mod">
            <ac:chgData name="Joanna Lamch" userId="c857380096ac6d0f" providerId="LiveId" clId="{3B0FC0D2-FB9A-4ED3-98E2-5A793AA9BE1F}" dt="2020-07-19T19:26:19.679" v="217" actId="403"/>
            <ac:spMkLst>
              <pc:docMk/>
              <pc:sldMasterMk cId="1709194988" sldId="2147483942"/>
              <pc:sldLayoutMk cId="3904779177" sldId="2147483968"/>
              <ac:spMk id="8" creationId="{2F42BB98-C45C-4F14-A2F3-80CB20737FCD}"/>
            </ac:spMkLst>
          </pc:spChg>
          <pc:spChg chg="mod">
            <ac:chgData name="Joanna Lamch" userId="c857380096ac6d0f" providerId="LiveId" clId="{3B0FC0D2-FB9A-4ED3-98E2-5A793AA9BE1F}" dt="2020-07-19T19:26:21.709" v="219" actId="403"/>
            <ac:spMkLst>
              <pc:docMk/>
              <pc:sldMasterMk cId="1709194988" sldId="2147483942"/>
              <pc:sldLayoutMk cId="3904779177" sldId="2147483968"/>
              <ac:spMk id="9" creationId="{722B42E8-496F-468C-95EC-E98B30B14EF1}"/>
            </ac:spMkLst>
          </pc:spChg>
        </pc:sldLayoutChg>
        <pc:sldLayoutChg chg="del">
          <pc:chgData name="Joanna Lamch" userId="c857380096ac6d0f" providerId="LiveId" clId="{3B0FC0D2-FB9A-4ED3-98E2-5A793AA9BE1F}" dt="2020-07-19T19:26:42.248" v="221" actId="2696"/>
          <pc:sldLayoutMkLst>
            <pc:docMk/>
            <pc:sldMasterMk cId="1709194988" sldId="2147483942"/>
            <pc:sldLayoutMk cId="1242310376" sldId="2147483974"/>
          </pc:sldLayoutMkLst>
        </pc:sldLayoutChg>
        <pc:sldLayoutChg chg="addSp delSp modSp mod">
          <pc:chgData name="Joanna Lamch" userId="c857380096ac6d0f" providerId="LiveId" clId="{3B0FC0D2-FB9A-4ED3-98E2-5A793AA9BE1F}" dt="2020-07-19T19:29:27.854" v="248"/>
          <pc:sldLayoutMkLst>
            <pc:docMk/>
            <pc:sldMasterMk cId="1709194988" sldId="2147483942"/>
            <pc:sldLayoutMk cId="4024836588" sldId="2147483978"/>
          </pc:sldLayoutMkLst>
          <pc:spChg chg="add mod">
            <ac:chgData name="Joanna Lamch" userId="c857380096ac6d0f" providerId="LiveId" clId="{3B0FC0D2-FB9A-4ED3-98E2-5A793AA9BE1F}" dt="2020-07-19T19:29:27.854" v="248"/>
            <ac:spMkLst>
              <pc:docMk/>
              <pc:sldMasterMk cId="1709194988" sldId="2147483942"/>
              <pc:sldLayoutMk cId="4024836588" sldId="2147483978"/>
              <ac:spMk id="6" creationId="{957EA72E-2769-4FBF-AD83-C30573D6E5BA}"/>
            </ac:spMkLst>
          </pc:spChg>
          <pc:spChg chg="del mod">
            <ac:chgData name="Joanna Lamch" userId="c857380096ac6d0f" providerId="LiveId" clId="{3B0FC0D2-FB9A-4ED3-98E2-5A793AA9BE1F}" dt="2020-07-19T19:29:27.052" v="247" actId="478"/>
            <ac:spMkLst>
              <pc:docMk/>
              <pc:sldMasterMk cId="1709194988" sldId="2147483942"/>
              <pc:sldLayoutMk cId="4024836588" sldId="2147483978"/>
              <ac:spMk id="11" creationId="{83BD4337-9912-46FA-B16C-DB040983FA28}"/>
            </ac:spMkLst>
          </pc:spChg>
        </pc:sldLayoutChg>
        <pc:sldLayoutChg chg="addSp delSp modSp mod">
          <pc:chgData name="Joanna Lamch" userId="c857380096ac6d0f" providerId="LiveId" clId="{3B0FC0D2-FB9A-4ED3-98E2-5A793AA9BE1F}" dt="2020-07-19T19:39:02.109" v="487" actId="478"/>
          <pc:sldLayoutMkLst>
            <pc:docMk/>
            <pc:sldMasterMk cId="1709194988" sldId="2147483942"/>
            <pc:sldLayoutMk cId="1393776071" sldId="2147484003"/>
          </pc:sldLayoutMkLst>
          <pc:spChg chg="add del mod">
            <ac:chgData name="Joanna Lamch" userId="c857380096ac6d0f" providerId="LiveId" clId="{3B0FC0D2-FB9A-4ED3-98E2-5A793AA9BE1F}" dt="2020-07-19T19:39:02.109" v="487" actId="478"/>
            <ac:spMkLst>
              <pc:docMk/>
              <pc:sldMasterMk cId="1709194988" sldId="2147483942"/>
              <pc:sldLayoutMk cId="1393776071" sldId="2147484003"/>
              <ac:spMk id="5" creationId="{D5958D7C-85FB-49C0-A331-8EE944E0CBE3}"/>
            </ac:spMkLst>
          </pc:spChg>
          <pc:spChg chg="add mod">
            <ac:chgData name="Joanna Lamch" userId="c857380096ac6d0f" providerId="LiveId" clId="{3B0FC0D2-FB9A-4ED3-98E2-5A793AA9BE1F}" dt="2020-07-19T19:38:58.938" v="486"/>
            <ac:spMkLst>
              <pc:docMk/>
              <pc:sldMasterMk cId="1709194988" sldId="2147483942"/>
              <pc:sldLayoutMk cId="1393776071" sldId="2147484003"/>
              <ac:spMk id="6" creationId="{713DFFE6-A127-4CF8-909B-44F8D28E3116}"/>
            </ac:spMkLst>
          </pc:spChg>
          <pc:spChg chg="del">
            <ac:chgData name="Joanna Lamch" userId="c857380096ac6d0f" providerId="LiveId" clId="{3B0FC0D2-FB9A-4ED3-98E2-5A793AA9BE1F}" dt="2020-07-19T19:38:57.887" v="485" actId="478"/>
            <ac:spMkLst>
              <pc:docMk/>
              <pc:sldMasterMk cId="1709194988" sldId="2147483942"/>
              <pc:sldLayoutMk cId="1393776071" sldId="2147484003"/>
              <ac:spMk id="9" creationId="{0A2E2D5B-57AE-4AE2-897B-DB2F781F343B}"/>
            </ac:spMkLst>
          </pc:spChg>
        </pc:sldLayoutChg>
        <pc:sldLayoutChg chg="add del">
          <pc:chgData name="Joanna Lamch" userId="c857380096ac6d0f" providerId="LiveId" clId="{3B0FC0D2-FB9A-4ED3-98E2-5A793AA9BE1F}" dt="2020-07-19T19:13:57.341" v="168" actId="2696"/>
          <pc:sldLayoutMkLst>
            <pc:docMk/>
            <pc:sldMasterMk cId="1709194988" sldId="2147483942"/>
            <pc:sldLayoutMk cId="3345447336" sldId="2147484004"/>
          </pc:sldLayoutMkLst>
        </pc:sldLayoutChg>
        <pc:sldLayoutChg chg="del">
          <pc:chgData name="Joanna Lamch" userId="c857380096ac6d0f" providerId="LiveId" clId="{3B0FC0D2-FB9A-4ED3-98E2-5A793AA9BE1F}" dt="2020-07-19T18:45:09.176" v="0" actId="47"/>
          <pc:sldLayoutMkLst>
            <pc:docMk/>
            <pc:sldMasterMk cId="1709194988" sldId="2147483942"/>
            <pc:sldLayoutMk cId="4054095861" sldId="2147484004"/>
          </pc:sldLayoutMkLst>
        </pc:sldLayoutChg>
        <pc:sldLayoutChg chg="del">
          <pc:chgData name="Joanna Lamch" userId="c857380096ac6d0f" providerId="LiveId" clId="{3B0FC0D2-FB9A-4ED3-98E2-5A793AA9BE1F}" dt="2020-07-19T18:45:09.176" v="0" actId="47"/>
          <pc:sldLayoutMkLst>
            <pc:docMk/>
            <pc:sldMasterMk cId="1709194988" sldId="2147483942"/>
            <pc:sldLayoutMk cId="3111386064" sldId="2147484005"/>
          </pc:sldLayoutMkLst>
        </pc:sldLayoutChg>
        <pc:sldLayoutChg chg="add del replId">
          <pc:chgData name="Joanna Lamch" userId="c857380096ac6d0f" providerId="LiveId" clId="{3B0FC0D2-FB9A-4ED3-98E2-5A793AA9BE1F}" dt="2020-07-19T19:14:37.044" v="173" actId="2696"/>
          <pc:sldLayoutMkLst>
            <pc:docMk/>
            <pc:sldMasterMk cId="1709194988" sldId="2147483942"/>
            <pc:sldLayoutMk cId="2826759598" sldId="2147484019"/>
          </pc:sldLayoutMkLst>
        </pc:sldLayoutChg>
        <pc:sldLayoutChg chg="add del replId">
          <pc:chgData name="Joanna Lamch" userId="c857380096ac6d0f" providerId="LiveId" clId="{3B0FC0D2-FB9A-4ED3-98E2-5A793AA9BE1F}" dt="2020-07-19T19:13:59.510" v="169" actId="2696"/>
          <pc:sldLayoutMkLst>
            <pc:docMk/>
            <pc:sldMasterMk cId="1709194988" sldId="2147483942"/>
            <pc:sldLayoutMk cId="3782361056" sldId="2147484020"/>
          </pc:sldLayoutMkLst>
        </pc:sldLayoutChg>
        <pc:sldLayoutChg chg="add del replId">
          <pc:chgData name="Joanna Lamch" userId="c857380096ac6d0f" providerId="LiveId" clId="{3B0FC0D2-FB9A-4ED3-98E2-5A793AA9BE1F}" dt="2020-07-19T19:14:00.858" v="170" actId="2696"/>
          <pc:sldLayoutMkLst>
            <pc:docMk/>
            <pc:sldMasterMk cId="1709194988" sldId="2147483942"/>
            <pc:sldLayoutMk cId="2306905166" sldId="2147484021"/>
          </pc:sldLayoutMkLst>
        </pc:sldLayoutChg>
        <pc:sldLayoutChg chg="add del replId">
          <pc:chgData name="Joanna Lamch" userId="c857380096ac6d0f" providerId="LiveId" clId="{3B0FC0D2-FB9A-4ED3-98E2-5A793AA9BE1F}" dt="2020-07-19T19:14:01.708" v="171" actId="2696"/>
          <pc:sldLayoutMkLst>
            <pc:docMk/>
            <pc:sldMasterMk cId="1709194988" sldId="2147483942"/>
            <pc:sldLayoutMk cId="3931265544" sldId="2147484022"/>
          </pc:sldLayoutMkLst>
        </pc:sldLayoutChg>
        <pc:sldLayoutChg chg="add del replId">
          <pc:chgData name="Joanna Lamch" userId="c857380096ac6d0f" providerId="LiveId" clId="{3B0FC0D2-FB9A-4ED3-98E2-5A793AA9BE1F}" dt="2020-07-19T19:14:02.556" v="172" actId="2696"/>
          <pc:sldLayoutMkLst>
            <pc:docMk/>
            <pc:sldMasterMk cId="1709194988" sldId="2147483942"/>
            <pc:sldLayoutMk cId="3476774608" sldId="2147484023"/>
          </pc:sldLayoutMkLst>
        </pc:sldLayoutChg>
      </pc:sldMasterChg>
      <pc:sldMasterChg chg="addSldLayout delSldLayout modSldLayout sldLayoutOrd">
        <pc:chgData name="Joanna Lamch" userId="c857380096ac6d0f" providerId="LiveId" clId="{3B0FC0D2-FB9A-4ED3-98E2-5A793AA9BE1F}" dt="2020-07-19T19:44:12.506" v="747" actId="1036"/>
        <pc:sldMasterMkLst>
          <pc:docMk/>
          <pc:sldMasterMk cId="2225849429" sldId="2147483980"/>
        </pc:sldMasterMkLst>
        <pc:sldLayoutChg chg="addSp delSp modSp mod">
          <pc:chgData name="Joanna Lamch" userId="c857380096ac6d0f" providerId="LiveId" clId="{3B0FC0D2-FB9A-4ED3-98E2-5A793AA9BE1F}" dt="2020-07-19T19:37:38.180" v="408" actId="14100"/>
          <pc:sldLayoutMkLst>
            <pc:docMk/>
            <pc:sldMasterMk cId="2225849429" sldId="2147483980"/>
            <pc:sldLayoutMk cId="2233784358" sldId="2147483984"/>
          </pc:sldLayoutMkLst>
          <pc:spChg chg="mod">
            <ac:chgData name="Joanna Lamch" userId="c857380096ac6d0f" providerId="LiveId" clId="{3B0FC0D2-FB9A-4ED3-98E2-5A793AA9BE1F}" dt="2020-07-19T19:37:38.180" v="408" actId="14100"/>
            <ac:spMkLst>
              <pc:docMk/>
              <pc:sldMasterMk cId="2225849429" sldId="2147483980"/>
              <pc:sldLayoutMk cId="2233784358" sldId="2147483984"/>
              <ac:spMk id="4" creationId="{68CC066E-2345-4702-8645-22416E0A5A59}"/>
            </ac:spMkLst>
          </pc:spChg>
          <pc:spChg chg="add mod">
            <ac:chgData name="Joanna Lamch" userId="c857380096ac6d0f" providerId="LiveId" clId="{3B0FC0D2-FB9A-4ED3-98E2-5A793AA9BE1F}" dt="2020-07-19T19:37:24.034" v="407" actId="1036"/>
            <ac:spMkLst>
              <pc:docMk/>
              <pc:sldMasterMk cId="2225849429" sldId="2147483980"/>
              <pc:sldLayoutMk cId="2233784358" sldId="2147483984"/>
              <ac:spMk id="5" creationId="{F78CDEDC-CCC0-48E4-A22C-F5FE3B56C397}"/>
            </ac:spMkLst>
          </pc:spChg>
          <pc:spChg chg="del">
            <ac:chgData name="Joanna Lamch" userId="c857380096ac6d0f" providerId="LiveId" clId="{3B0FC0D2-FB9A-4ED3-98E2-5A793AA9BE1F}" dt="2020-07-19T19:23:44.952" v="204" actId="478"/>
            <ac:spMkLst>
              <pc:docMk/>
              <pc:sldMasterMk cId="2225849429" sldId="2147483980"/>
              <pc:sldLayoutMk cId="2233784358" sldId="2147483984"/>
              <ac:spMk id="6" creationId="{7D69ABDD-4FC9-4882-95C1-6ED4296005D4}"/>
            </ac:spMkLst>
          </pc:spChg>
        </pc:sldLayoutChg>
        <pc:sldLayoutChg chg="del">
          <pc:chgData name="Joanna Lamch" userId="c857380096ac6d0f" providerId="LiveId" clId="{3B0FC0D2-FB9A-4ED3-98E2-5A793AA9BE1F}" dt="2020-07-19T19:15:08.182" v="174" actId="2696"/>
          <pc:sldLayoutMkLst>
            <pc:docMk/>
            <pc:sldMasterMk cId="2225849429" sldId="2147483980"/>
            <pc:sldLayoutMk cId="2503511297" sldId="2147483986"/>
          </pc:sldLayoutMkLst>
        </pc:sldLayoutChg>
        <pc:sldLayoutChg chg="addSp delSp modSp mod">
          <pc:chgData name="Joanna Lamch" userId="c857380096ac6d0f" providerId="LiveId" clId="{3B0FC0D2-FB9A-4ED3-98E2-5A793AA9BE1F}" dt="2020-07-19T19:28:14.080" v="227"/>
          <pc:sldLayoutMkLst>
            <pc:docMk/>
            <pc:sldMasterMk cId="2225849429" sldId="2147483980"/>
            <pc:sldLayoutMk cId="129237098" sldId="2147483987"/>
          </pc:sldLayoutMkLst>
          <pc:spChg chg="del">
            <ac:chgData name="Joanna Lamch" userId="c857380096ac6d0f" providerId="LiveId" clId="{3B0FC0D2-FB9A-4ED3-98E2-5A793AA9BE1F}" dt="2020-07-19T19:28:11.103" v="225" actId="478"/>
            <ac:spMkLst>
              <pc:docMk/>
              <pc:sldMasterMk cId="2225849429" sldId="2147483980"/>
              <pc:sldLayoutMk cId="129237098" sldId="2147483987"/>
              <ac:spMk id="4" creationId="{EC35B2AA-C3DE-41B8-A306-7F45981DA606}"/>
            </ac:spMkLst>
          </pc:spChg>
          <pc:spChg chg="add mod">
            <ac:chgData name="Joanna Lamch" userId="c857380096ac6d0f" providerId="LiveId" clId="{3B0FC0D2-FB9A-4ED3-98E2-5A793AA9BE1F}" dt="2020-07-19T19:28:14.080" v="227"/>
            <ac:spMkLst>
              <pc:docMk/>
              <pc:sldMasterMk cId="2225849429" sldId="2147483980"/>
              <pc:sldLayoutMk cId="129237098" sldId="2147483987"/>
              <ac:spMk id="7" creationId="{CBDD8623-CFF5-44C7-B45E-D903105D8B41}"/>
            </ac:spMkLst>
          </pc:spChg>
          <pc:spChg chg="del">
            <ac:chgData name="Joanna Lamch" userId="c857380096ac6d0f" providerId="LiveId" clId="{3B0FC0D2-FB9A-4ED3-98E2-5A793AA9BE1F}" dt="2020-07-19T19:28:13.095" v="226" actId="478"/>
            <ac:spMkLst>
              <pc:docMk/>
              <pc:sldMasterMk cId="2225849429" sldId="2147483980"/>
              <pc:sldLayoutMk cId="129237098" sldId="2147483987"/>
              <ac:spMk id="9" creationId="{A4FE78D6-A347-4868-8A6A-4CCD59CF2271}"/>
            </ac:spMkLst>
          </pc:spChg>
        </pc:sldLayoutChg>
        <pc:sldLayoutChg chg="addSp delSp modSp mod">
          <pc:chgData name="Joanna Lamch" userId="c857380096ac6d0f" providerId="LiveId" clId="{3B0FC0D2-FB9A-4ED3-98E2-5A793AA9BE1F}" dt="2020-07-19T19:38:32.177" v="482" actId="478"/>
          <pc:sldLayoutMkLst>
            <pc:docMk/>
            <pc:sldMasterMk cId="2225849429" sldId="2147483980"/>
            <pc:sldLayoutMk cId="3450069299" sldId="2147483989"/>
          </pc:sldLayoutMkLst>
          <pc:spChg chg="add del mod">
            <ac:chgData name="Joanna Lamch" userId="c857380096ac6d0f" providerId="LiveId" clId="{3B0FC0D2-FB9A-4ED3-98E2-5A793AA9BE1F}" dt="2020-07-19T19:38:32.177" v="482" actId="478"/>
            <ac:spMkLst>
              <pc:docMk/>
              <pc:sldMasterMk cId="2225849429" sldId="2147483980"/>
              <pc:sldLayoutMk cId="3450069299" sldId="2147483989"/>
              <ac:spMk id="5" creationId="{87A30CBC-1A1A-483F-B416-602E82AA3263}"/>
            </ac:spMkLst>
          </pc:spChg>
          <pc:spChg chg="add mod">
            <ac:chgData name="Joanna Lamch" userId="c857380096ac6d0f" providerId="LiveId" clId="{3B0FC0D2-FB9A-4ED3-98E2-5A793AA9BE1F}" dt="2020-07-19T19:38:08.756" v="415"/>
            <ac:spMkLst>
              <pc:docMk/>
              <pc:sldMasterMk cId="2225849429" sldId="2147483980"/>
              <pc:sldLayoutMk cId="3450069299" sldId="2147483989"/>
              <ac:spMk id="6" creationId="{7802D023-AADD-4278-BF3B-53CAB871A43F}"/>
            </ac:spMkLst>
          </pc:spChg>
          <pc:spChg chg="mod">
            <ac:chgData name="Joanna Lamch" userId="c857380096ac6d0f" providerId="LiveId" clId="{3B0FC0D2-FB9A-4ED3-98E2-5A793AA9BE1F}" dt="2020-07-19T19:38:30.599" v="481" actId="14100"/>
            <ac:spMkLst>
              <pc:docMk/>
              <pc:sldMasterMk cId="2225849429" sldId="2147483980"/>
              <pc:sldLayoutMk cId="3450069299" sldId="2147483989"/>
              <ac:spMk id="9" creationId="{90FAD379-19F3-4DBC-9737-60E2CEBB9F4B}"/>
            </ac:spMkLst>
          </pc:spChg>
          <pc:spChg chg="mod">
            <ac:chgData name="Joanna Lamch" userId="c857380096ac6d0f" providerId="LiveId" clId="{3B0FC0D2-FB9A-4ED3-98E2-5A793AA9BE1F}" dt="2020-07-19T19:38:30.599" v="481" actId="14100"/>
            <ac:spMkLst>
              <pc:docMk/>
              <pc:sldMasterMk cId="2225849429" sldId="2147483980"/>
              <pc:sldLayoutMk cId="3450069299" sldId="2147483989"/>
              <ac:spMk id="10" creationId="{CACE7C95-C78A-4688-B404-046AD2636A95}"/>
            </ac:spMkLst>
          </pc:spChg>
          <pc:spChg chg="del mod">
            <ac:chgData name="Joanna Lamch" userId="c857380096ac6d0f" providerId="LiveId" clId="{3B0FC0D2-FB9A-4ED3-98E2-5A793AA9BE1F}" dt="2020-07-19T19:38:15.298" v="416" actId="478"/>
            <ac:spMkLst>
              <pc:docMk/>
              <pc:sldMasterMk cId="2225849429" sldId="2147483980"/>
              <pc:sldLayoutMk cId="3450069299" sldId="2147483989"/>
              <ac:spMk id="11" creationId="{B3626066-DF6C-4698-A8AA-4E8418B8D061}"/>
            </ac:spMkLst>
          </pc:spChg>
        </pc:sldLayoutChg>
        <pc:sldLayoutChg chg="del">
          <pc:chgData name="Joanna Lamch" userId="c857380096ac6d0f" providerId="LiveId" clId="{3B0FC0D2-FB9A-4ED3-98E2-5A793AA9BE1F}" dt="2020-07-19T19:15:09.218" v="175" actId="2696"/>
          <pc:sldLayoutMkLst>
            <pc:docMk/>
            <pc:sldMasterMk cId="2225849429" sldId="2147483980"/>
            <pc:sldLayoutMk cId="923828581" sldId="2147483991"/>
          </pc:sldLayoutMkLst>
        </pc:sldLayoutChg>
        <pc:sldLayoutChg chg="del">
          <pc:chgData name="Joanna Lamch" userId="c857380096ac6d0f" providerId="LiveId" clId="{3B0FC0D2-FB9A-4ED3-98E2-5A793AA9BE1F}" dt="2020-07-19T19:15:17.849" v="176" actId="2696"/>
          <pc:sldLayoutMkLst>
            <pc:docMk/>
            <pc:sldMasterMk cId="2225849429" sldId="2147483980"/>
            <pc:sldLayoutMk cId="842379918" sldId="2147483993"/>
          </pc:sldLayoutMkLst>
        </pc:sldLayoutChg>
        <pc:sldLayoutChg chg="setBg">
          <pc:chgData name="Joanna Lamch" userId="c857380096ac6d0f" providerId="LiveId" clId="{3B0FC0D2-FB9A-4ED3-98E2-5A793AA9BE1F}" dt="2020-07-19T19:19:14.381" v="185"/>
          <pc:sldLayoutMkLst>
            <pc:docMk/>
            <pc:sldMasterMk cId="2225849429" sldId="2147483980"/>
            <pc:sldLayoutMk cId="1214737635" sldId="2147483998"/>
          </pc:sldLayoutMkLst>
        </pc:sldLayoutChg>
        <pc:sldLayoutChg chg="setBg">
          <pc:chgData name="Joanna Lamch" userId="c857380096ac6d0f" providerId="LiveId" clId="{3B0FC0D2-FB9A-4ED3-98E2-5A793AA9BE1F}" dt="2020-07-19T19:19:07.857" v="184"/>
          <pc:sldLayoutMkLst>
            <pc:docMk/>
            <pc:sldMasterMk cId="2225849429" sldId="2147483980"/>
            <pc:sldLayoutMk cId="1893292597" sldId="2147484000"/>
          </pc:sldLayoutMkLst>
        </pc:sldLayoutChg>
        <pc:sldLayoutChg chg="addSp delSp modSp mod">
          <pc:chgData name="Joanna Lamch" userId="c857380096ac6d0f" providerId="LiveId" clId="{3B0FC0D2-FB9A-4ED3-98E2-5A793AA9BE1F}" dt="2020-07-19T19:38:03.961" v="414" actId="478"/>
          <pc:sldLayoutMkLst>
            <pc:docMk/>
            <pc:sldMasterMk cId="2225849429" sldId="2147483980"/>
            <pc:sldLayoutMk cId="3978767215" sldId="2147484002"/>
          </pc:sldLayoutMkLst>
          <pc:spChg chg="add del mod">
            <ac:chgData name="Joanna Lamch" userId="c857380096ac6d0f" providerId="LiveId" clId="{3B0FC0D2-FB9A-4ED3-98E2-5A793AA9BE1F}" dt="2020-07-19T19:37:58.922" v="412" actId="478"/>
            <ac:spMkLst>
              <pc:docMk/>
              <pc:sldMasterMk cId="2225849429" sldId="2147483980"/>
              <pc:sldLayoutMk cId="3978767215" sldId="2147484002"/>
              <ac:spMk id="3" creationId="{62807A50-39A7-4285-AC8A-DDCA218669C6}"/>
            </ac:spMkLst>
          </pc:spChg>
          <pc:spChg chg="add del mod">
            <ac:chgData name="Joanna Lamch" userId="c857380096ac6d0f" providerId="LiveId" clId="{3B0FC0D2-FB9A-4ED3-98E2-5A793AA9BE1F}" dt="2020-07-19T19:38:03.961" v="414" actId="478"/>
            <ac:spMkLst>
              <pc:docMk/>
              <pc:sldMasterMk cId="2225849429" sldId="2147483980"/>
              <pc:sldLayoutMk cId="3978767215" sldId="2147484002"/>
              <ac:spMk id="4" creationId="{7879F0C3-AD58-4663-9EAB-D3109E0EC257}"/>
            </ac:spMkLst>
          </pc:spChg>
          <pc:spChg chg="add mod">
            <ac:chgData name="Joanna Lamch" userId="c857380096ac6d0f" providerId="LiveId" clId="{3B0FC0D2-FB9A-4ED3-98E2-5A793AA9BE1F}" dt="2020-07-19T19:37:59.792" v="413"/>
            <ac:spMkLst>
              <pc:docMk/>
              <pc:sldMasterMk cId="2225849429" sldId="2147483980"/>
              <pc:sldLayoutMk cId="3978767215" sldId="2147484002"/>
              <ac:spMk id="5" creationId="{B1FB0617-64F8-424A-BB34-F5CCA2A29034}"/>
            </ac:spMkLst>
          </pc:spChg>
          <pc:spChg chg="del">
            <ac:chgData name="Joanna Lamch" userId="c857380096ac6d0f" providerId="LiveId" clId="{3B0FC0D2-FB9A-4ED3-98E2-5A793AA9BE1F}" dt="2020-07-19T19:23:27.051" v="200" actId="478"/>
            <ac:spMkLst>
              <pc:docMk/>
              <pc:sldMasterMk cId="2225849429" sldId="2147483980"/>
              <pc:sldLayoutMk cId="3978767215" sldId="2147484002"/>
              <ac:spMk id="6" creationId="{1A2BCE5D-4501-416B-8424-F9CA8A2C018D}"/>
            </ac:spMkLst>
          </pc:spChg>
        </pc:sldLayoutChg>
        <pc:sldLayoutChg chg="addSp delSp modSp mod">
          <pc:chgData name="Joanna Lamch" userId="c857380096ac6d0f" providerId="LiveId" clId="{3B0FC0D2-FB9A-4ED3-98E2-5A793AA9BE1F}" dt="2020-07-19T19:37:53.457" v="411" actId="478"/>
          <pc:sldLayoutMkLst>
            <pc:docMk/>
            <pc:sldMasterMk cId="2225849429" sldId="2147483980"/>
            <pc:sldLayoutMk cId="1770721688" sldId="2147484006"/>
          </pc:sldLayoutMkLst>
          <pc:spChg chg="mod">
            <ac:chgData name="Joanna Lamch" userId="c857380096ac6d0f" providerId="LiveId" clId="{3B0FC0D2-FB9A-4ED3-98E2-5A793AA9BE1F}" dt="2020-07-19T19:16:22.544" v="179" actId="113"/>
            <ac:spMkLst>
              <pc:docMk/>
              <pc:sldMasterMk cId="2225849429" sldId="2147483980"/>
              <pc:sldLayoutMk cId="1770721688" sldId="2147484006"/>
              <ac:spMk id="4" creationId="{68CC066E-2345-4702-8645-22416E0A5A59}"/>
            </ac:spMkLst>
          </pc:spChg>
          <pc:spChg chg="add del mod">
            <ac:chgData name="Joanna Lamch" userId="c857380096ac6d0f" providerId="LiveId" clId="{3B0FC0D2-FB9A-4ED3-98E2-5A793AA9BE1F}" dt="2020-07-19T19:37:48.779" v="410" actId="478"/>
            <ac:spMkLst>
              <pc:docMk/>
              <pc:sldMasterMk cId="2225849429" sldId="2147483980"/>
              <pc:sldLayoutMk cId="1770721688" sldId="2147484006"/>
              <ac:spMk id="5" creationId="{359DD864-D9DC-4CDF-B6B1-DE1616D833D3}"/>
            </ac:spMkLst>
          </pc:spChg>
          <pc:spChg chg="del">
            <ac:chgData name="Joanna Lamch" userId="c857380096ac6d0f" providerId="LiveId" clId="{3B0FC0D2-FB9A-4ED3-98E2-5A793AA9BE1F}" dt="2020-07-19T19:23:35.149" v="202" actId="478"/>
            <ac:spMkLst>
              <pc:docMk/>
              <pc:sldMasterMk cId="2225849429" sldId="2147483980"/>
              <pc:sldLayoutMk cId="1770721688" sldId="2147484006"/>
              <ac:spMk id="6" creationId="{7D69ABDD-4FC9-4882-95C1-6ED4296005D4}"/>
            </ac:spMkLst>
          </pc:spChg>
          <pc:spChg chg="add del mod">
            <ac:chgData name="Joanna Lamch" userId="c857380096ac6d0f" providerId="LiveId" clId="{3B0FC0D2-FB9A-4ED3-98E2-5A793AA9BE1F}" dt="2020-07-19T19:37:53.457" v="411" actId="478"/>
            <ac:spMkLst>
              <pc:docMk/>
              <pc:sldMasterMk cId="2225849429" sldId="2147483980"/>
              <pc:sldLayoutMk cId="1770721688" sldId="2147484006"/>
              <ac:spMk id="7" creationId="{B958BFC3-7516-4CCF-8D61-E37C41BF3EC4}"/>
            </ac:spMkLst>
          </pc:spChg>
          <pc:spChg chg="add mod">
            <ac:chgData name="Joanna Lamch" userId="c857380096ac6d0f" providerId="LiveId" clId="{3B0FC0D2-FB9A-4ED3-98E2-5A793AA9BE1F}" dt="2020-07-19T19:37:44.954" v="409"/>
            <ac:spMkLst>
              <pc:docMk/>
              <pc:sldMasterMk cId="2225849429" sldId="2147483980"/>
              <pc:sldLayoutMk cId="1770721688" sldId="2147484006"/>
              <ac:spMk id="8" creationId="{76A8B42B-6F30-4353-A406-1FDE26561B5D}"/>
            </ac:spMkLst>
          </pc:spChg>
        </pc:sldLayoutChg>
        <pc:sldLayoutChg chg="modSp ord">
          <pc:chgData name="Joanna Lamch" userId="c857380096ac6d0f" providerId="LiveId" clId="{3B0FC0D2-FB9A-4ED3-98E2-5A793AA9BE1F}" dt="2020-07-19T19:25:38.367" v="214" actId="20578"/>
          <pc:sldLayoutMkLst>
            <pc:docMk/>
            <pc:sldMasterMk cId="2225849429" sldId="2147483980"/>
            <pc:sldLayoutMk cId="3819129867" sldId="2147484007"/>
          </pc:sldLayoutMkLst>
          <pc:spChg chg="mod">
            <ac:chgData name="Joanna Lamch" userId="c857380096ac6d0f" providerId="LiveId" clId="{3B0FC0D2-FB9A-4ED3-98E2-5A793AA9BE1F}" dt="2020-07-19T19:24:44.630" v="208" actId="403"/>
            <ac:spMkLst>
              <pc:docMk/>
              <pc:sldMasterMk cId="2225849429" sldId="2147483980"/>
              <pc:sldLayoutMk cId="3819129867" sldId="2147484007"/>
              <ac:spMk id="8" creationId="{2F42BB98-C45C-4F14-A2F3-80CB20737FCD}"/>
            </ac:spMkLst>
          </pc:spChg>
          <pc:spChg chg="mod">
            <ac:chgData name="Joanna Lamch" userId="c857380096ac6d0f" providerId="LiveId" clId="{3B0FC0D2-FB9A-4ED3-98E2-5A793AA9BE1F}" dt="2020-07-19T19:24:48.313" v="210" actId="403"/>
            <ac:spMkLst>
              <pc:docMk/>
              <pc:sldMasterMk cId="2225849429" sldId="2147483980"/>
              <pc:sldLayoutMk cId="3819129867" sldId="2147484007"/>
              <ac:spMk id="9" creationId="{722B42E8-496F-468C-95EC-E98B30B14EF1}"/>
            </ac:spMkLst>
          </pc:spChg>
        </pc:sldLayoutChg>
        <pc:sldLayoutChg chg="modSp mod ord">
          <pc:chgData name="Joanna Lamch" userId="c857380096ac6d0f" providerId="LiveId" clId="{3B0FC0D2-FB9A-4ED3-98E2-5A793AA9BE1F}" dt="2020-07-19T19:25:38.367" v="214" actId="20578"/>
          <pc:sldLayoutMkLst>
            <pc:docMk/>
            <pc:sldMasterMk cId="2225849429" sldId="2147483980"/>
            <pc:sldLayoutMk cId="2177117176" sldId="2147484009"/>
          </pc:sldLayoutMkLst>
          <pc:spChg chg="mod">
            <ac:chgData name="Joanna Lamch" userId="c857380096ac6d0f" providerId="LiveId" clId="{3B0FC0D2-FB9A-4ED3-98E2-5A793AA9BE1F}" dt="2020-07-19T19:20:35.994" v="187" actId="14100"/>
            <ac:spMkLst>
              <pc:docMk/>
              <pc:sldMasterMk cId="2225849429" sldId="2147483980"/>
              <pc:sldLayoutMk cId="2177117176" sldId="2147484009"/>
              <ac:spMk id="2" creationId="{39E5C076-3B78-4451-8068-576892A08E9C}"/>
            </ac:spMkLst>
          </pc:spChg>
        </pc:sldLayoutChg>
        <pc:sldLayoutChg chg="del">
          <pc:chgData name="Joanna Lamch" userId="c857380096ac6d0f" providerId="LiveId" clId="{3B0FC0D2-FB9A-4ED3-98E2-5A793AA9BE1F}" dt="2020-07-19T18:45:09.176" v="0" actId="47"/>
          <pc:sldLayoutMkLst>
            <pc:docMk/>
            <pc:sldMasterMk cId="2225849429" sldId="2147483980"/>
            <pc:sldLayoutMk cId="1718291666" sldId="2147484010"/>
          </pc:sldLayoutMkLst>
        </pc:sldLayoutChg>
        <pc:sldLayoutChg chg="del">
          <pc:chgData name="Joanna Lamch" userId="c857380096ac6d0f" providerId="LiveId" clId="{3B0FC0D2-FB9A-4ED3-98E2-5A793AA9BE1F}" dt="2020-07-19T19:20:55.301" v="188" actId="2696"/>
          <pc:sldLayoutMkLst>
            <pc:docMk/>
            <pc:sldMasterMk cId="2225849429" sldId="2147483980"/>
            <pc:sldLayoutMk cId="2807873710" sldId="2147484011"/>
          </pc:sldLayoutMkLst>
        </pc:sldLayoutChg>
        <pc:sldLayoutChg chg="delSp modSp mod ord">
          <pc:chgData name="Joanna Lamch" userId="c857380096ac6d0f" providerId="LiveId" clId="{3B0FC0D2-FB9A-4ED3-98E2-5A793AA9BE1F}" dt="2020-07-19T19:25:38.367" v="214" actId="20578"/>
          <pc:sldLayoutMkLst>
            <pc:docMk/>
            <pc:sldMasterMk cId="2225849429" sldId="2147483980"/>
            <pc:sldLayoutMk cId="4098258113" sldId="2147484012"/>
          </pc:sldLayoutMkLst>
          <pc:spChg chg="mod">
            <ac:chgData name="Joanna Lamch" userId="c857380096ac6d0f" providerId="LiveId" clId="{3B0FC0D2-FB9A-4ED3-98E2-5A793AA9BE1F}" dt="2020-07-19T19:21:47.815" v="193" actId="113"/>
            <ac:spMkLst>
              <pc:docMk/>
              <pc:sldMasterMk cId="2225849429" sldId="2147483980"/>
              <pc:sldLayoutMk cId="4098258113" sldId="2147484012"/>
              <ac:spMk id="2" creationId="{BD069E26-58B5-41F1-AF94-B1C67D10C488}"/>
            </ac:spMkLst>
          </pc:spChg>
          <pc:spChg chg="mod">
            <ac:chgData name="Joanna Lamch" userId="c857380096ac6d0f" providerId="LiveId" clId="{3B0FC0D2-FB9A-4ED3-98E2-5A793AA9BE1F}" dt="2020-07-19T19:22:09.223" v="194" actId="2711"/>
            <ac:spMkLst>
              <pc:docMk/>
              <pc:sldMasterMk cId="2225849429" sldId="2147483980"/>
              <pc:sldLayoutMk cId="4098258113" sldId="2147484012"/>
              <ac:spMk id="3" creationId="{CD138138-FC68-4397-8929-0A6B776098F6}"/>
            </ac:spMkLst>
          </pc:spChg>
          <pc:spChg chg="mod">
            <ac:chgData name="Joanna Lamch" userId="c857380096ac6d0f" providerId="LiveId" clId="{3B0FC0D2-FB9A-4ED3-98E2-5A793AA9BE1F}" dt="2020-07-19T19:22:39.784" v="195" actId="2711"/>
            <ac:spMkLst>
              <pc:docMk/>
              <pc:sldMasterMk cId="2225849429" sldId="2147483980"/>
              <pc:sldLayoutMk cId="4098258113" sldId="2147484012"/>
              <ac:spMk id="4" creationId="{D4F2C650-42D3-47B7-B6F0-349609DF6CC8}"/>
            </ac:spMkLst>
          </pc:spChg>
          <pc:spChg chg="mod">
            <ac:chgData name="Joanna Lamch" userId="c857380096ac6d0f" providerId="LiveId" clId="{3B0FC0D2-FB9A-4ED3-98E2-5A793AA9BE1F}" dt="2020-07-19T19:22:09.223" v="194" actId="2711"/>
            <ac:spMkLst>
              <pc:docMk/>
              <pc:sldMasterMk cId="2225849429" sldId="2147483980"/>
              <pc:sldLayoutMk cId="4098258113" sldId="2147484012"/>
              <ac:spMk id="5" creationId="{796F0B3D-B5E6-49B3-BE23-4620FA20AE5F}"/>
            </ac:spMkLst>
          </pc:spChg>
          <pc:spChg chg="mod">
            <ac:chgData name="Joanna Lamch" userId="c857380096ac6d0f" providerId="LiveId" clId="{3B0FC0D2-FB9A-4ED3-98E2-5A793AA9BE1F}" dt="2020-07-19T19:22:39.784" v="195" actId="2711"/>
            <ac:spMkLst>
              <pc:docMk/>
              <pc:sldMasterMk cId="2225849429" sldId="2147483980"/>
              <pc:sldLayoutMk cId="4098258113" sldId="2147484012"/>
              <ac:spMk id="6" creationId="{CD84B7DE-D040-40F4-A9AC-D8383DEC0751}"/>
            </ac:spMkLst>
          </pc:spChg>
          <pc:spChg chg="del">
            <ac:chgData name="Joanna Lamch" userId="c857380096ac6d0f" providerId="LiveId" clId="{3B0FC0D2-FB9A-4ED3-98E2-5A793AA9BE1F}" dt="2020-07-19T19:21:08.238" v="191" actId="478"/>
            <ac:spMkLst>
              <pc:docMk/>
              <pc:sldMasterMk cId="2225849429" sldId="2147483980"/>
              <pc:sldLayoutMk cId="4098258113" sldId="2147484012"/>
              <ac:spMk id="7" creationId="{A801EB42-C760-477F-BF02-9723E17C090B}"/>
            </ac:spMkLst>
          </pc:spChg>
          <pc:spChg chg="del">
            <ac:chgData name="Joanna Lamch" userId="c857380096ac6d0f" providerId="LiveId" clId="{3B0FC0D2-FB9A-4ED3-98E2-5A793AA9BE1F}" dt="2020-07-19T19:21:06.207" v="190" actId="478"/>
            <ac:spMkLst>
              <pc:docMk/>
              <pc:sldMasterMk cId="2225849429" sldId="2147483980"/>
              <pc:sldLayoutMk cId="4098258113" sldId="2147484012"/>
              <ac:spMk id="8" creationId="{60789A11-0B71-418A-AAB4-303D69BB3BBB}"/>
            </ac:spMkLst>
          </pc:spChg>
          <pc:spChg chg="del">
            <ac:chgData name="Joanna Lamch" userId="c857380096ac6d0f" providerId="LiveId" clId="{3B0FC0D2-FB9A-4ED3-98E2-5A793AA9BE1F}" dt="2020-07-19T19:21:03.904" v="189" actId="478"/>
            <ac:spMkLst>
              <pc:docMk/>
              <pc:sldMasterMk cId="2225849429" sldId="2147483980"/>
              <pc:sldLayoutMk cId="4098258113" sldId="2147484012"/>
              <ac:spMk id="9" creationId="{742F64CC-7F3C-42D5-B6BB-D9F17A406B4C}"/>
            </ac:spMkLst>
          </pc:spChg>
        </pc:sldLayoutChg>
        <pc:sldLayoutChg chg="del">
          <pc:chgData name="Joanna Lamch" userId="c857380096ac6d0f" providerId="LiveId" clId="{3B0FC0D2-FB9A-4ED3-98E2-5A793AA9BE1F}" dt="2020-07-19T19:22:44.078" v="196" actId="2696"/>
          <pc:sldLayoutMkLst>
            <pc:docMk/>
            <pc:sldMasterMk cId="2225849429" sldId="2147483980"/>
            <pc:sldLayoutMk cId="4255121400" sldId="2147484014"/>
          </pc:sldLayoutMkLst>
        </pc:sldLayoutChg>
        <pc:sldLayoutChg chg="del">
          <pc:chgData name="Joanna Lamch" userId="c857380096ac6d0f" providerId="LiveId" clId="{3B0FC0D2-FB9A-4ED3-98E2-5A793AA9BE1F}" dt="2020-07-19T19:22:45.564" v="197" actId="2696"/>
          <pc:sldLayoutMkLst>
            <pc:docMk/>
            <pc:sldMasterMk cId="2225849429" sldId="2147483980"/>
            <pc:sldLayoutMk cId="1776684157" sldId="2147484015"/>
          </pc:sldLayoutMkLst>
        </pc:sldLayoutChg>
        <pc:sldLayoutChg chg="del">
          <pc:chgData name="Joanna Lamch" userId="c857380096ac6d0f" providerId="LiveId" clId="{3B0FC0D2-FB9A-4ED3-98E2-5A793AA9BE1F}" dt="2020-07-19T19:22:56.142" v="198" actId="2696"/>
          <pc:sldLayoutMkLst>
            <pc:docMk/>
            <pc:sldMasterMk cId="2225849429" sldId="2147483980"/>
            <pc:sldLayoutMk cId="1437600460" sldId="2147484018"/>
          </pc:sldLayoutMkLst>
        </pc:sldLayoutChg>
        <pc:sldLayoutChg chg="addSp delSp modSp new mod ord replId setBg">
          <pc:chgData name="Joanna Lamch" userId="c857380096ac6d0f" providerId="LiveId" clId="{3B0FC0D2-FB9A-4ED3-98E2-5A793AA9BE1F}" dt="2020-07-19T19:31:58.232" v="257" actId="403"/>
          <pc:sldLayoutMkLst>
            <pc:docMk/>
            <pc:sldMasterMk cId="2225849429" sldId="2147483980"/>
            <pc:sldLayoutMk cId="3713176273" sldId="2147484024"/>
          </pc:sldLayoutMkLst>
          <pc:spChg chg="mod">
            <ac:chgData name="Joanna Lamch" userId="c857380096ac6d0f" providerId="LiveId" clId="{3B0FC0D2-FB9A-4ED3-98E2-5A793AA9BE1F}" dt="2020-07-19T19:31:58.232" v="257" actId="403"/>
            <ac:spMkLst>
              <pc:docMk/>
              <pc:sldMasterMk cId="2225849429" sldId="2147483980"/>
              <pc:sldLayoutMk cId="3713176273" sldId="2147484024"/>
              <ac:spMk id="2" creationId="{B6DCBE2C-9C4C-4B37-B081-BEE91A85BF7D}"/>
            </ac:spMkLst>
          </pc:spChg>
          <pc:spChg chg="mod">
            <ac:chgData name="Joanna Lamch" userId="c857380096ac6d0f" providerId="LiveId" clId="{3B0FC0D2-FB9A-4ED3-98E2-5A793AA9BE1F}" dt="2020-07-19T19:04:32.570" v="67" actId="207"/>
            <ac:spMkLst>
              <pc:docMk/>
              <pc:sldMasterMk cId="2225849429" sldId="2147483980"/>
              <pc:sldLayoutMk cId="3713176273" sldId="2147484024"/>
              <ac:spMk id="5" creationId="{A71453B7-DC6D-425E-9B7E-59CB1757FD5E}"/>
            </ac:spMkLst>
          </pc:spChg>
          <pc:spChg chg="add del mod">
            <ac:chgData name="Joanna Lamch" userId="c857380096ac6d0f" providerId="LiveId" clId="{3B0FC0D2-FB9A-4ED3-98E2-5A793AA9BE1F}" dt="2020-07-19T19:31:34.760" v="254" actId="478"/>
            <ac:spMkLst>
              <pc:docMk/>
              <pc:sldMasterMk cId="2225849429" sldId="2147483980"/>
              <pc:sldLayoutMk cId="3713176273" sldId="2147484024"/>
              <ac:spMk id="6" creationId="{1F554607-1834-4694-AC30-1B47C7D5692E}"/>
            </ac:spMkLst>
          </pc:spChg>
          <pc:grpChg chg="add mod">
            <ac:chgData name="Joanna Lamch" userId="c857380096ac6d0f" providerId="LiveId" clId="{3B0FC0D2-FB9A-4ED3-98E2-5A793AA9BE1F}" dt="2020-07-19T19:02:08.118" v="62"/>
            <ac:grpSpMkLst>
              <pc:docMk/>
              <pc:sldMasterMk cId="2225849429" sldId="2147483980"/>
              <pc:sldLayoutMk cId="3713176273" sldId="2147484024"/>
              <ac:grpSpMk id="3" creationId="{B2ADBEAB-979F-4672-AA68-78A023AB4519}"/>
            </ac:grpSpMkLst>
          </pc:grpChg>
          <pc:picChg chg="mod">
            <ac:chgData name="Joanna Lamch" userId="c857380096ac6d0f" providerId="LiveId" clId="{3B0FC0D2-FB9A-4ED3-98E2-5A793AA9BE1F}" dt="2020-07-19T19:02:08.118" v="62"/>
            <ac:picMkLst>
              <pc:docMk/>
              <pc:sldMasterMk cId="2225849429" sldId="2147483980"/>
              <pc:sldLayoutMk cId="3713176273" sldId="2147484024"/>
              <ac:picMk id="4" creationId="{271BC0F7-6DA8-4605-BD61-1078D97B30EE}"/>
            </ac:picMkLst>
          </pc:picChg>
        </pc:sldLayoutChg>
        <pc:sldLayoutChg chg="delSp mod">
          <pc:chgData name="Joanna Lamch" userId="c857380096ac6d0f" providerId="LiveId" clId="{3B0FC0D2-FB9A-4ED3-98E2-5A793AA9BE1F}" dt="2020-07-19T19:25:56.245" v="216" actId="478"/>
          <pc:sldLayoutMkLst>
            <pc:docMk/>
            <pc:sldMasterMk cId="2225849429" sldId="2147483980"/>
            <pc:sldLayoutMk cId="2315526183" sldId="2147484025"/>
          </pc:sldLayoutMkLst>
          <pc:spChg chg="del">
            <ac:chgData name="Joanna Lamch" userId="c857380096ac6d0f" providerId="LiveId" clId="{3B0FC0D2-FB9A-4ED3-98E2-5A793AA9BE1F}" dt="2020-07-19T19:25:48.026" v="215" actId="478"/>
            <ac:spMkLst>
              <pc:docMk/>
              <pc:sldMasterMk cId="2225849429" sldId="2147483980"/>
              <pc:sldLayoutMk cId="2315526183" sldId="2147484025"/>
              <ac:spMk id="10" creationId="{B30E25D2-63CD-4AF9-8677-9AB420518A7F}"/>
            </ac:spMkLst>
          </pc:spChg>
          <pc:picChg chg="del">
            <ac:chgData name="Joanna Lamch" userId="c857380096ac6d0f" providerId="LiveId" clId="{3B0FC0D2-FB9A-4ED3-98E2-5A793AA9BE1F}" dt="2020-07-19T19:25:56.245" v="216" actId="478"/>
            <ac:picMkLst>
              <pc:docMk/>
              <pc:sldMasterMk cId="2225849429" sldId="2147483980"/>
              <pc:sldLayoutMk cId="2315526183" sldId="2147484025"/>
              <ac:picMk id="7" creationId="{48C3F333-ABB4-41AB-88DB-727A5AEC4E05}"/>
            </ac:picMkLst>
          </pc:picChg>
        </pc:sldLayoutChg>
        <pc:sldLayoutChg chg="addSp modSp mod">
          <pc:chgData name="Joanna Lamch" userId="c857380096ac6d0f" providerId="LiveId" clId="{3B0FC0D2-FB9A-4ED3-98E2-5A793AA9BE1F}" dt="2020-07-19T19:44:12.506" v="747" actId="1036"/>
          <pc:sldLayoutMkLst>
            <pc:docMk/>
            <pc:sldMasterMk cId="2225849429" sldId="2147483980"/>
            <pc:sldLayoutMk cId="716421018" sldId="2147484026"/>
          </pc:sldLayoutMkLst>
          <pc:spChg chg="mod">
            <ac:chgData name="Joanna Lamch" userId="c857380096ac6d0f" providerId="LiveId" clId="{3B0FC0D2-FB9A-4ED3-98E2-5A793AA9BE1F}" dt="2020-07-19T19:43:54.356" v="686" actId="1035"/>
            <ac:spMkLst>
              <pc:docMk/>
              <pc:sldMasterMk cId="2225849429" sldId="2147483980"/>
              <pc:sldLayoutMk cId="716421018" sldId="2147484026"/>
              <ac:spMk id="4" creationId="{68CC066E-2345-4702-8645-22416E0A5A59}"/>
            </ac:spMkLst>
          </pc:spChg>
          <pc:spChg chg="add mod">
            <ac:chgData name="Joanna Lamch" userId="c857380096ac6d0f" providerId="LiveId" clId="{3B0FC0D2-FB9A-4ED3-98E2-5A793AA9BE1F}" dt="2020-07-19T19:44:12.506" v="747" actId="1036"/>
            <ac:spMkLst>
              <pc:docMk/>
              <pc:sldMasterMk cId="2225849429" sldId="2147483980"/>
              <pc:sldLayoutMk cId="716421018" sldId="2147484026"/>
              <ac:spMk id="5" creationId="{45C83221-9352-4BA1-99F0-9B0A6CDC982D}"/>
            </ac:spMkLst>
          </pc:spChg>
          <pc:spChg chg="add mod">
            <ac:chgData name="Joanna Lamch" userId="c857380096ac6d0f" providerId="LiveId" clId="{3B0FC0D2-FB9A-4ED3-98E2-5A793AA9BE1F}" dt="2020-07-19T19:44:12.506" v="747" actId="1036"/>
            <ac:spMkLst>
              <pc:docMk/>
              <pc:sldMasterMk cId="2225849429" sldId="2147483980"/>
              <pc:sldLayoutMk cId="716421018" sldId="2147484026"/>
              <ac:spMk id="6" creationId="{9D9EF4B8-0E2D-4FA0-8FF5-54B3A82451A2}"/>
            </ac:spMkLst>
          </pc:spChg>
        </pc:sldLayoutChg>
      </pc:sldMasterChg>
      <pc:sldMasterChg chg="new del mod addSldLayout delSldLayout">
        <pc:chgData name="Joanna Lamch" userId="c857380096ac6d0f" providerId="LiveId" clId="{3B0FC0D2-FB9A-4ED3-98E2-5A793AA9BE1F}" dt="2020-07-19T19:01:48.935" v="60" actId="6938"/>
        <pc:sldMasterMkLst>
          <pc:docMk/>
          <pc:sldMasterMk cId="3232174972" sldId="2147484024"/>
        </pc:sldMasterMkLst>
        <pc:sldLayoutChg chg="new del replId">
          <pc:chgData name="Joanna Lamch" userId="c857380096ac6d0f" providerId="LiveId" clId="{3B0FC0D2-FB9A-4ED3-98E2-5A793AA9BE1F}" dt="2020-07-19T19:01:48.935" v="60" actId="6938"/>
          <pc:sldLayoutMkLst>
            <pc:docMk/>
            <pc:sldMasterMk cId="3232174972" sldId="2147484024"/>
            <pc:sldLayoutMk cId="2132520021" sldId="2147484025"/>
          </pc:sldLayoutMkLst>
        </pc:sldLayoutChg>
        <pc:sldLayoutChg chg="new del replId">
          <pc:chgData name="Joanna Lamch" userId="c857380096ac6d0f" providerId="LiveId" clId="{3B0FC0D2-FB9A-4ED3-98E2-5A793AA9BE1F}" dt="2020-07-19T19:01:48.935" v="60" actId="6938"/>
          <pc:sldLayoutMkLst>
            <pc:docMk/>
            <pc:sldMasterMk cId="3232174972" sldId="2147484024"/>
            <pc:sldLayoutMk cId="273219027" sldId="2147484026"/>
          </pc:sldLayoutMkLst>
        </pc:sldLayoutChg>
        <pc:sldLayoutChg chg="new del replId">
          <pc:chgData name="Joanna Lamch" userId="c857380096ac6d0f" providerId="LiveId" clId="{3B0FC0D2-FB9A-4ED3-98E2-5A793AA9BE1F}" dt="2020-07-19T19:01:48.935" v="60" actId="6938"/>
          <pc:sldLayoutMkLst>
            <pc:docMk/>
            <pc:sldMasterMk cId="3232174972" sldId="2147484024"/>
            <pc:sldLayoutMk cId="2853174646" sldId="2147484027"/>
          </pc:sldLayoutMkLst>
        </pc:sldLayoutChg>
        <pc:sldLayoutChg chg="new del replId">
          <pc:chgData name="Joanna Lamch" userId="c857380096ac6d0f" providerId="LiveId" clId="{3B0FC0D2-FB9A-4ED3-98E2-5A793AA9BE1F}" dt="2020-07-19T19:01:48.935" v="60" actId="6938"/>
          <pc:sldLayoutMkLst>
            <pc:docMk/>
            <pc:sldMasterMk cId="3232174972" sldId="2147484024"/>
            <pc:sldLayoutMk cId="2828559850" sldId="2147484028"/>
          </pc:sldLayoutMkLst>
        </pc:sldLayoutChg>
        <pc:sldLayoutChg chg="new del replId">
          <pc:chgData name="Joanna Lamch" userId="c857380096ac6d0f" providerId="LiveId" clId="{3B0FC0D2-FB9A-4ED3-98E2-5A793AA9BE1F}" dt="2020-07-19T19:01:48.935" v="60" actId="6938"/>
          <pc:sldLayoutMkLst>
            <pc:docMk/>
            <pc:sldMasterMk cId="3232174972" sldId="2147484024"/>
            <pc:sldLayoutMk cId="658653000" sldId="2147484029"/>
          </pc:sldLayoutMkLst>
        </pc:sldLayoutChg>
        <pc:sldLayoutChg chg="new del replId">
          <pc:chgData name="Joanna Lamch" userId="c857380096ac6d0f" providerId="LiveId" clId="{3B0FC0D2-FB9A-4ED3-98E2-5A793AA9BE1F}" dt="2020-07-19T19:01:48.935" v="60" actId="6938"/>
          <pc:sldLayoutMkLst>
            <pc:docMk/>
            <pc:sldMasterMk cId="3232174972" sldId="2147484024"/>
            <pc:sldLayoutMk cId="241876221" sldId="2147484030"/>
          </pc:sldLayoutMkLst>
        </pc:sldLayoutChg>
        <pc:sldLayoutChg chg="new del replId">
          <pc:chgData name="Joanna Lamch" userId="c857380096ac6d0f" providerId="LiveId" clId="{3B0FC0D2-FB9A-4ED3-98E2-5A793AA9BE1F}" dt="2020-07-19T19:01:48.935" v="60" actId="6938"/>
          <pc:sldLayoutMkLst>
            <pc:docMk/>
            <pc:sldMasterMk cId="3232174972" sldId="2147484024"/>
            <pc:sldLayoutMk cId="4234655050" sldId="2147484031"/>
          </pc:sldLayoutMkLst>
        </pc:sldLayoutChg>
        <pc:sldLayoutChg chg="new del replId">
          <pc:chgData name="Joanna Lamch" userId="c857380096ac6d0f" providerId="LiveId" clId="{3B0FC0D2-FB9A-4ED3-98E2-5A793AA9BE1F}" dt="2020-07-19T19:01:48.935" v="60" actId="6938"/>
          <pc:sldLayoutMkLst>
            <pc:docMk/>
            <pc:sldMasterMk cId="3232174972" sldId="2147484024"/>
            <pc:sldLayoutMk cId="354757581" sldId="2147484032"/>
          </pc:sldLayoutMkLst>
        </pc:sldLayoutChg>
        <pc:sldLayoutChg chg="new del replId">
          <pc:chgData name="Joanna Lamch" userId="c857380096ac6d0f" providerId="LiveId" clId="{3B0FC0D2-FB9A-4ED3-98E2-5A793AA9BE1F}" dt="2020-07-19T19:01:48.935" v="60" actId="6938"/>
          <pc:sldLayoutMkLst>
            <pc:docMk/>
            <pc:sldMasterMk cId="3232174972" sldId="2147484024"/>
            <pc:sldLayoutMk cId="151405123" sldId="2147484033"/>
          </pc:sldLayoutMkLst>
        </pc:sldLayoutChg>
        <pc:sldLayoutChg chg="new del replId">
          <pc:chgData name="Joanna Lamch" userId="c857380096ac6d0f" providerId="LiveId" clId="{3B0FC0D2-FB9A-4ED3-98E2-5A793AA9BE1F}" dt="2020-07-19T19:01:48.935" v="60" actId="6938"/>
          <pc:sldLayoutMkLst>
            <pc:docMk/>
            <pc:sldMasterMk cId="3232174972" sldId="2147484024"/>
            <pc:sldLayoutMk cId="542884653" sldId="2147484034"/>
          </pc:sldLayoutMkLst>
        </pc:sldLayoutChg>
        <pc:sldLayoutChg chg="new del replId">
          <pc:chgData name="Joanna Lamch" userId="c857380096ac6d0f" providerId="LiveId" clId="{3B0FC0D2-FB9A-4ED3-98E2-5A793AA9BE1F}" dt="2020-07-19T19:01:48.935" v="60" actId="6938"/>
          <pc:sldLayoutMkLst>
            <pc:docMk/>
            <pc:sldMasterMk cId="3232174972" sldId="2147484024"/>
            <pc:sldLayoutMk cId="2582470483" sldId="2147484035"/>
          </pc:sldLayoutMkLst>
        </pc:sldLayoutChg>
      </pc:sldMasterChg>
    </pc:docChg>
  </pc:docChgLst>
  <pc:docChgLst>
    <pc:chgData name="Joanna Lamch" userId="c857380096ac6d0f" providerId="LiveId" clId="{A7BBAAB9-4347-FE43-AA0E-0C5192E62CC9}"/>
    <pc:docChg chg="custSel addSld delSld modSld sldOrd">
      <pc:chgData name="Joanna Lamch" userId="c857380096ac6d0f" providerId="LiveId" clId="{A7BBAAB9-4347-FE43-AA0E-0C5192E62CC9}" dt="2020-07-18T13:09:59.073" v="32"/>
      <pc:docMkLst>
        <pc:docMk/>
      </pc:docMkLst>
      <pc:sldChg chg="addSp modSp">
        <pc:chgData name="Joanna Lamch" userId="c857380096ac6d0f" providerId="LiveId" clId="{A7BBAAB9-4347-FE43-AA0E-0C5192E62CC9}" dt="2020-07-03T17:00:11.438" v="5" actId="1076"/>
        <pc:sldMkLst>
          <pc:docMk/>
          <pc:sldMk cId="3729840723" sldId="307"/>
        </pc:sldMkLst>
        <pc:picChg chg="add mod">
          <ac:chgData name="Joanna Lamch" userId="c857380096ac6d0f" providerId="LiveId" clId="{A7BBAAB9-4347-FE43-AA0E-0C5192E62CC9}" dt="2020-07-03T17:00:11.438" v="5" actId="1076"/>
          <ac:picMkLst>
            <pc:docMk/>
            <pc:sldMk cId="3729840723" sldId="307"/>
            <ac:picMk id="86" creationId="{CBE0679F-D0EF-FE4A-BBA5-FB1F4CB26E57}"/>
          </ac:picMkLst>
        </pc:picChg>
      </pc:sldChg>
      <pc:sldChg chg="ord">
        <pc:chgData name="Joanna Lamch" userId="c857380096ac6d0f" providerId="LiveId" clId="{A7BBAAB9-4347-FE43-AA0E-0C5192E62CC9}" dt="2020-07-03T17:00:55.449" v="7"/>
        <pc:sldMkLst>
          <pc:docMk/>
          <pc:sldMk cId="3476186807" sldId="453"/>
        </pc:sldMkLst>
      </pc:sldChg>
      <pc:sldChg chg="del">
        <pc:chgData name="Joanna Lamch" userId="c857380096ac6d0f" providerId="LiveId" clId="{A7BBAAB9-4347-FE43-AA0E-0C5192E62CC9}" dt="2020-07-03T16:58:03.967" v="0" actId="2696"/>
        <pc:sldMkLst>
          <pc:docMk/>
          <pc:sldMk cId="137561392" sldId="466"/>
        </pc:sldMkLst>
      </pc:sldChg>
      <pc:sldChg chg="mod modShow">
        <pc:chgData name="Joanna Lamch" userId="c857380096ac6d0f" providerId="LiveId" clId="{A7BBAAB9-4347-FE43-AA0E-0C5192E62CC9}" dt="2020-07-03T16:58:37.595" v="2" actId="729"/>
        <pc:sldMkLst>
          <pc:docMk/>
          <pc:sldMk cId="148991219" sldId="516"/>
        </pc:sldMkLst>
      </pc:sldChg>
      <pc:sldChg chg="mod modShow">
        <pc:chgData name="Joanna Lamch" userId="c857380096ac6d0f" providerId="LiveId" clId="{A7BBAAB9-4347-FE43-AA0E-0C5192E62CC9}" dt="2020-07-03T16:58:37.595" v="2" actId="729"/>
        <pc:sldMkLst>
          <pc:docMk/>
          <pc:sldMk cId="732881142" sldId="517"/>
        </pc:sldMkLst>
      </pc:sldChg>
      <pc:sldChg chg="mod modShow">
        <pc:chgData name="Joanna Lamch" userId="c857380096ac6d0f" providerId="LiveId" clId="{A7BBAAB9-4347-FE43-AA0E-0C5192E62CC9}" dt="2020-07-03T16:58:13.601" v="1" actId="729"/>
        <pc:sldMkLst>
          <pc:docMk/>
          <pc:sldMk cId="3181124005" sldId="518"/>
        </pc:sldMkLst>
      </pc:sldChg>
      <pc:sldChg chg="mod modShow">
        <pc:chgData name="Joanna Lamch" userId="c857380096ac6d0f" providerId="LiveId" clId="{A7BBAAB9-4347-FE43-AA0E-0C5192E62CC9}" dt="2020-07-03T16:58:13.601" v="1" actId="729"/>
        <pc:sldMkLst>
          <pc:docMk/>
          <pc:sldMk cId="2773959465" sldId="519"/>
        </pc:sldMkLst>
      </pc:sldChg>
      <pc:sldChg chg="ord">
        <pc:chgData name="Joanna Lamch" userId="c857380096ac6d0f" providerId="LiveId" clId="{A7BBAAB9-4347-FE43-AA0E-0C5192E62CC9}" dt="2020-07-18T13:09:59.073" v="32"/>
        <pc:sldMkLst>
          <pc:docMk/>
          <pc:sldMk cId="2362741230" sldId="531"/>
        </pc:sldMkLst>
      </pc:sldChg>
      <pc:sldChg chg="ord">
        <pc:chgData name="Joanna Lamch" userId="c857380096ac6d0f" providerId="LiveId" clId="{A7BBAAB9-4347-FE43-AA0E-0C5192E62CC9}" dt="2020-07-03T17:01:00.994" v="8"/>
        <pc:sldMkLst>
          <pc:docMk/>
          <pc:sldMk cId="3840407123" sldId="540"/>
        </pc:sldMkLst>
      </pc:sldChg>
      <pc:sldChg chg="addSp delSp modSp">
        <pc:chgData name="Joanna Lamch" userId="c857380096ac6d0f" providerId="LiveId" clId="{A7BBAAB9-4347-FE43-AA0E-0C5192E62CC9}" dt="2020-07-16T12:15:54.859" v="30" actId="1076"/>
        <pc:sldMkLst>
          <pc:docMk/>
          <pc:sldMk cId="2289732383" sldId="561"/>
        </pc:sldMkLst>
        <pc:spChg chg="mod">
          <ac:chgData name="Joanna Lamch" userId="c857380096ac6d0f" providerId="LiveId" clId="{A7BBAAB9-4347-FE43-AA0E-0C5192E62CC9}" dt="2020-07-16T12:15:05.493" v="24" actId="207"/>
          <ac:spMkLst>
            <pc:docMk/>
            <pc:sldMk cId="2289732383" sldId="561"/>
            <ac:spMk id="5" creationId="{84ED29A6-23B2-4AEF-9A41-BC8005F19FD3}"/>
          </ac:spMkLst>
        </pc:spChg>
        <pc:spChg chg="mod">
          <ac:chgData name="Joanna Lamch" userId="c857380096ac6d0f" providerId="LiveId" clId="{A7BBAAB9-4347-FE43-AA0E-0C5192E62CC9}" dt="2020-07-16T12:15:24.416" v="25" actId="14100"/>
          <ac:spMkLst>
            <pc:docMk/>
            <pc:sldMk cId="2289732383" sldId="561"/>
            <ac:spMk id="7" creationId="{A7BBE199-35F3-4E5C-92CE-5172B8F1994A}"/>
          </ac:spMkLst>
        </pc:spChg>
        <pc:spChg chg="add mod">
          <ac:chgData name="Joanna Lamch" userId="c857380096ac6d0f" providerId="LiveId" clId="{A7BBAAB9-4347-FE43-AA0E-0C5192E62CC9}" dt="2020-07-16T12:14:29.893" v="17" actId="14100"/>
          <ac:spMkLst>
            <pc:docMk/>
            <pc:sldMk cId="2289732383" sldId="561"/>
            <ac:spMk id="12" creationId="{61305F07-0464-144E-8ECC-6285AC8F1D5F}"/>
          </ac:spMkLst>
        </pc:spChg>
        <pc:picChg chg="mod">
          <ac:chgData name="Joanna Lamch" userId="c857380096ac6d0f" providerId="LiveId" clId="{A7BBAAB9-4347-FE43-AA0E-0C5192E62CC9}" dt="2020-07-16T12:15:54.859" v="30" actId="1076"/>
          <ac:picMkLst>
            <pc:docMk/>
            <pc:sldMk cId="2289732383" sldId="561"/>
            <ac:picMk id="6" creationId="{C5EA4EC1-D68A-4D79-8A7F-781DDE333DF5}"/>
          </ac:picMkLst>
        </pc:picChg>
        <pc:picChg chg="mod">
          <ac:chgData name="Joanna Lamch" userId="c857380096ac6d0f" providerId="LiveId" clId="{A7BBAAB9-4347-FE43-AA0E-0C5192E62CC9}" dt="2020-07-16T12:15:27.927" v="26" actId="14100"/>
          <ac:picMkLst>
            <pc:docMk/>
            <pc:sldMk cId="2289732383" sldId="561"/>
            <ac:picMk id="8" creationId="{22161EFC-B138-459A-B872-3578181A60A2}"/>
          </ac:picMkLst>
        </pc:picChg>
        <pc:picChg chg="add del mod">
          <ac:chgData name="Joanna Lamch" userId="c857380096ac6d0f" providerId="LiveId" clId="{A7BBAAB9-4347-FE43-AA0E-0C5192E62CC9}" dt="2020-07-16T12:13:46.455" v="13" actId="478"/>
          <ac:picMkLst>
            <pc:docMk/>
            <pc:sldMk cId="2289732383" sldId="561"/>
            <ac:picMk id="9" creationId="{AB34CB89-EF61-7449-A3F2-76116DA5401B}"/>
          </ac:picMkLst>
        </pc:picChg>
        <pc:picChg chg="add mod">
          <ac:chgData name="Joanna Lamch" userId="c857380096ac6d0f" providerId="LiveId" clId="{A7BBAAB9-4347-FE43-AA0E-0C5192E62CC9}" dt="2020-07-16T12:14:55.942" v="23" actId="1076"/>
          <ac:picMkLst>
            <pc:docMk/>
            <pc:sldMk cId="2289732383" sldId="561"/>
            <ac:picMk id="10" creationId="{CC1AD2F9-4C2C-9A4A-A696-8FE5BF7BFB81}"/>
          </ac:picMkLst>
        </pc:picChg>
        <pc:picChg chg="add mod">
          <ac:chgData name="Joanna Lamch" userId="c857380096ac6d0f" providerId="LiveId" clId="{A7BBAAB9-4347-FE43-AA0E-0C5192E62CC9}" dt="2020-07-16T12:15:49.957" v="29" actId="1076"/>
          <ac:picMkLst>
            <pc:docMk/>
            <pc:sldMk cId="2289732383" sldId="561"/>
            <ac:picMk id="11" creationId="{BFD91A28-4A89-754A-9CFC-322F2E7547D9}"/>
          </ac:picMkLst>
        </pc:picChg>
      </pc:sldChg>
      <pc:sldChg chg="add del">
        <pc:chgData name="Joanna Lamch" userId="c857380096ac6d0f" providerId="LiveId" clId="{A7BBAAB9-4347-FE43-AA0E-0C5192E62CC9}" dt="2020-07-16T12:15:59.807" v="31" actId="2696"/>
        <pc:sldMkLst>
          <pc:docMk/>
          <pc:sldMk cId="3376432220" sldId="586"/>
        </pc:sldMkLst>
      </pc:sldChg>
    </pc:docChg>
  </pc:docChgLst>
  <pc:docChgLst>
    <pc:chgData name="Joanna Lamch" userId="c857380096ac6d0f" providerId="LiveId" clId="{AD08CDDC-0080-2242-81B5-965BE2F6898E}"/>
    <pc:docChg chg="undo custSel modSld">
      <pc:chgData name="Joanna Lamch" userId="c857380096ac6d0f" providerId="LiveId" clId="{AD08CDDC-0080-2242-81B5-965BE2F6898E}" dt="2020-08-15T21:03:58.546" v="43"/>
      <pc:docMkLst>
        <pc:docMk/>
      </pc:docMkLst>
      <pc:sldChg chg="addSp delSp modSp">
        <pc:chgData name="Joanna Lamch" userId="c857380096ac6d0f" providerId="LiveId" clId="{AD08CDDC-0080-2242-81B5-965BE2F6898E}" dt="2020-08-15T21:03:58.546" v="43"/>
        <pc:sldMkLst>
          <pc:docMk/>
          <pc:sldMk cId="414137752" sldId="541"/>
        </pc:sldMkLst>
        <pc:spChg chg="mod">
          <ac:chgData name="Joanna Lamch" userId="c857380096ac6d0f" providerId="LiveId" clId="{AD08CDDC-0080-2242-81B5-965BE2F6898E}" dt="2020-08-15T21:03:50.590" v="39" actId="14100"/>
          <ac:spMkLst>
            <pc:docMk/>
            <pc:sldMk cId="414137752" sldId="541"/>
            <ac:spMk id="10" creationId="{E5F98FE3-8E59-4957-B1DE-5669B5194F7D}"/>
          </ac:spMkLst>
        </pc:spChg>
        <pc:grpChg chg="add del">
          <ac:chgData name="Joanna Lamch" userId="c857380096ac6d0f" providerId="LiveId" clId="{AD08CDDC-0080-2242-81B5-965BE2F6898E}" dt="2020-08-15T20:59:18.699" v="3"/>
          <ac:grpSpMkLst>
            <pc:docMk/>
            <pc:sldMk cId="414137752" sldId="541"/>
            <ac:grpSpMk id="11" creationId="{C42A0E04-2FB9-A346-8E4D-B431018298A2}"/>
          </ac:grpSpMkLst>
        </pc:grpChg>
        <pc:grpChg chg="add del">
          <ac:chgData name="Joanna Lamch" userId="c857380096ac6d0f" providerId="LiveId" clId="{AD08CDDC-0080-2242-81B5-965BE2F6898E}" dt="2020-08-15T21:01:38.881" v="19"/>
          <ac:grpSpMkLst>
            <pc:docMk/>
            <pc:sldMk cId="414137752" sldId="541"/>
            <ac:grpSpMk id="19" creationId="{946E9524-B197-B040-9FEB-7E354EC7C7D4}"/>
          </ac:grpSpMkLst>
        </pc:grpChg>
        <pc:grpChg chg="add">
          <ac:chgData name="Joanna Lamch" userId="c857380096ac6d0f" providerId="LiveId" clId="{AD08CDDC-0080-2242-81B5-965BE2F6898E}" dt="2020-08-15T21:01:38.881" v="19"/>
          <ac:grpSpMkLst>
            <pc:docMk/>
            <pc:sldMk cId="414137752" sldId="541"/>
            <ac:grpSpMk id="21" creationId="{555347F0-8619-E74A-AE81-D1F241CA9D84}"/>
          </ac:grpSpMkLst>
        </pc:grpChg>
        <pc:grpChg chg="add">
          <ac:chgData name="Joanna Lamch" userId="c857380096ac6d0f" providerId="LiveId" clId="{AD08CDDC-0080-2242-81B5-965BE2F6898E}" dt="2020-08-15T21:01:50.660" v="22"/>
          <ac:grpSpMkLst>
            <pc:docMk/>
            <pc:sldMk cId="414137752" sldId="541"/>
            <ac:grpSpMk id="27" creationId="{E5273F7B-CF8F-D248-BE97-7989B910028C}"/>
          </ac:grpSpMkLst>
        </pc:grpChg>
        <pc:grpChg chg="add">
          <ac:chgData name="Joanna Lamch" userId="c857380096ac6d0f" providerId="LiveId" clId="{AD08CDDC-0080-2242-81B5-965BE2F6898E}" dt="2020-08-15T21:02:25.879" v="25"/>
          <ac:grpSpMkLst>
            <pc:docMk/>
            <pc:sldMk cId="414137752" sldId="541"/>
            <ac:grpSpMk id="33" creationId="{776CA5A2-6FFA-8A42-B72A-6803461F75DB}"/>
          </ac:grpSpMkLst>
        </pc:grpChg>
        <pc:grpChg chg="add">
          <ac:chgData name="Joanna Lamch" userId="c857380096ac6d0f" providerId="LiveId" clId="{AD08CDDC-0080-2242-81B5-965BE2F6898E}" dt="2020-08-15T21:02:47.132" v="28"/>
          <ac:grpSpMkLst>
            <pc:docMk/>
            <pc:sldMk cId="414137752" sldId="541"/>
            <ac:grpSpMk id="39" creationId="{9B899E69-F9FE-AC46-8144-A3AE22AA0633}"/>
          </ac:grpSpMkLst>
        </pc:grpChg>
        <pc:grpChg chg="add">
          <ac:chgData name="Joanna Lamch" userId="c857380096ac6d0f" providerId="LiveId" clId="{AD08CDDC-0080-2242-81B5-965BE2F6898E}" dt="2020-08-15T21:02:53.744" v="31"/>
          <ac:grpSpMkLst>
            <pc:docMk/>
            <pc:sldMk cId="414137752" sldId="541"/>
            <ac:grpSpMk id="45" creationId="{78DEE3D3-F26E-B045-A91A-4BE9056FAA7E}"/>
          </ac:grpSpMkLst>
        </pc:grpChg>
        <pc:grpChg chg="add">
          <ac:chgData name="Joanna Lamch" userId="c857380096ac6d0f" providerId="LiveId" clId="{AD08CDDC-0080-2242-81B5-965BE2F6898E}" dt="2020-08-15T21:03:15.358" v="34"/>
          <ac:grpSpMkLst>
            <pc:docMk/>
            <pc:sldMk cId="414137752" sldId="541"/>
            <ac:grpSpMk id="49" creationId="{319ACC16-71E7-064C-A8EA-5F9C87301C72}"/>
          </ac:grpSpMkLst>
        </pc:grpChg>
        <pc:grpChg chg="add del">
          <ac:chgData name="Joanna Lamch" userId="c857380096ac6d0f" providerId="LiveId" clId="{AD08CDDC-0080-2242-81B5-965BE2F6898E}" dt="2020-08-15T21:03:55.212" v="41"/>
          <ac:grpSpMkLst>
            <pc:docMk/>
            <pc:sldMk cId="414137752" sldId="541"/>
            <ac:grpSpMk id="52" creationId="{76C86DCF-11BC-2D4D-842F-32376731B9CF}"/>
          </ac:grpSpMkLst>
        </pc:grpChg>
        <pc:grpChg chg="add del">
          <ac:chgData name="Joanna Lamch" userId="c857380096ac6d0f" providerId="LiveId" clId="{AD08CDDC-0080-2242-81B5-965BE2F6898E}" dt="2020-08-15T21:03:58.546" v="43"/>
          <ac:grpSpMkLst>
            <pc:docMk/>
            <pc:sldMk cId="414137752" sldId="541"/>
            <ac:grpSpMk id="59" creationId="{5BBEB1FA-E79D-BE4B-8495-E929998278C8}"/>
          </ac:grpSpMkLst>
        </pc:grpChg>
        <pc:grpChg chg="add">
          <ac:chgData name="Joanna Lamch" userId="c857380096ac6d0f" providerId="LiveId" clId="{AD08CDDC-0080-2242-81B5-965BE2F6898E}" dt="2020-08-15T21:03:58.546" v="43"/>
          <ac:grpSpMkLst>
            <pc:docMk/>
            <pc:sldMk cId="414137752" sldId="541"/>
            <ac:grpSpMk id="62" creationId="{F4B22B88-A4B3-F94D-8966-08A3F825539E}"/>
          </ac:grpSpMkLst>
        </pc:grpChg>
        <pc:inkChg chg="add del topLvl">
          <ac:chgData name="Joanna Lamch" userId="c857380096ac6d0f" providerId="LiveId" clId="{AD08CDDC-0080-2242-81B5-965BE2F6898E}" dt="2020-08-15T20:59:31.200" v="4"/>
          <ac:inkMkLst>
            <pc:docMk/>
            <pc:sldMk cId="414137752" sldId="541"/>
            <ac:inkMk id="3" creationId="{6CBABE3D-D833-704C-A1AB-C00440FEBDBE}"/>
          </ac:inkMkLst>
        </pc:inkChg>
        <pc:inkChg chg="add del topLvl">
          <ac:chgData name="Joanna Lamch" userId="c857380096ac6d0f" providerId="LiveId" clId="{AD08CDDC-0080-2242-81B5-965BE2F6898E}" dt="2020-08-15T20:59:18.699" v="3"/>
          <ac:inkMkLst>
            <pc:docMk/>
            <pc:sldMk cId="414137752" sldId="541"/>
            <ac:inkMk id="4" creationId="{045ABE94-CDCA-EA41-93A7-C4A3738B3996}"/>
          </ac:inkMkLst>
        </pc:inkChg>
        <pc:inkChg chg="add del">
          <ac:chgData name="Joanna Lamch" userId="c857380096ac6d0f" providerId="LiveId" clId="{AD08CDDC-0080-2242-81B5-965BE2F6898E}" dt="2020-08-15T21:00:32.171" v="10"/>
          <ac:inkMkLst>
            <pc:docMk/>
            <pc:sldMk cId="414137752" sldId="541"/>
            <ac:inkMk id="12" creationId="{334B8375-160D-3443-A32C-E7914A74EBEE}"/>
          </ac:inkMkLst>
        </pc:inkChg>
        <pc:inkChg chg="add del">
          <ac:chgData name="Joanna Lamch" userId="c857380096ac6d0f" providerId="LiveId" clId="{AD08CDDC-0080-2242-81B5-965BE2F6898E}" dt="2020-08-15T20:59:51.845" v="7"/>
          <ac:inkMkLst>
            <pc:docMk/>
            <pc:sldMk cId="414137752" sldId="541"/>
            <ac:inkMk id="13" creationId="{57CEA99B-8359-5740-A839-9327D4723EFB}"/>
          </ac:inkMkLst>
        </pc:inkChg>
        <pc:inkChg chg="add del">
          <ac:chgData name="Joanna Lamch" userId="c857380096ac6d0f" providerId="LiveId" clId="{AD08CDDC-0080-2242-81B5-965BE2F6898E}" dt="2020-08-15T21:00:31.545" v="9"/>
          <ac:inkMkLst>
            <pc:docMk/>
            <pc:sldMk cId="414137752" sldId="541"/>
            <ac:inkMk id="14" creationId="{7EE59C15-25AB-874F-A464-B0A7D0C22EA0}"/>
          </ac:inkMkLst>
        </pc:inkChg>
        <pc:inkChg chg="add del">
          <ac:chgData name="Joanna Lamch" userId="c857380096ac6d0f" providerId="LiveId" clId="{AD08CDDC-0080-2242-81B5-965BE2F6898E}" dt="2020-08-15T21:00:50.212" v="13"/>
          <ac:inkMkLst>
            <pc:docMk/>
            <pc:sldMk cId="414137752" sldId="541"/>
            <ac:inkMk id="16" creationId="{9E080DA1-D843-2742-9C50-C5993B5678A1}"/>
          </ac:inkMkLst>
        </pc:inkChg>
        <pc:inkChg chg="add topLvl">
          <ac:chgData name="Joanna Lamch" userId="c857380096ac6d0f" providerId="LiveId" clId="{AD08CDDC-0080-2242-81B5-965BE2F6898E}" dt="2020-08-15T21:01:38.881" v="19"/>
          <ac:inkMkLst>
            <pc:docMk/>
            <pc:sldMk cId="414137752" sldId="541"/>
            <ac:inkMk id="17" creationId="{F2A48C88-8E10-6145-AD63-62E460FE3CCD}"/>
          </ac:inkMkLst>
        </pc:inkChg>
        <pc:inkChg chg="add topLvl">
          <ac:chgData name="Joanna Lamch" userId="c857380096ac6d0f" providerId="LiveId" clId="{AD08CDDC-0080-2242-81B5-965BE2F6898E}" dt="2020-08-15T21:01:38.881" v="19"/>
          <ac:inkMkLst>
            <pc:docMk/>
            <pc:sldMk cId="414137752" sldId="541"/>
            <ac:inkMk id="18" creationId="{F17BD9C6-6EA4-184B-AD84-352CB0E9232C}"/>
          </ac:inkMkLst>
        </pc:inkChg>
        <pc:inkChg chg="add">
          <ac:chgData name="Joanna Lamch" userId="c857380096ac6d0f" providerId="LiveId" clId="{AD08CDDC-0080-2242-81B5-965BE2F6898E}" dt="2020-08-15T21:01:38.335" v="18"/>
          <ac:inkMkLst>
            <pc:docMk/>
            <pc:sldMk cId="414137752" sldId="541"/>
            <ac:inkMk id="20" creationId="{2C5171F4-163D-7E42-84D0-4EDB6C9BAD15}"/>
          </ac:inkMkLst>
        </pc:inkChg>
        <pc:inkChg chg="add">
          <ac:chgData name="Joanna Lamch" userId="c857380096ac6d0f" providerId="LiveId" clId="{AD08CDDC-0080-2242-81B5-965BE2F6898E}" dt="2020-08-15T21:01:47.860" v="20"/>
          <ac:inkMkLst>
            <pc:docMk/>
            <pc:sldMk cId="414137752" sldId="541"/>
            <ac:inkMk id="23" creationId="{E0DCB957-8545-6740-B993-C66447BF3C48}"/>
          </ac:inkMkLst>
        </pc:inkChg>
        <pc:inkChg chg="add">
          <ac:chgData name="Joanna Lamch" userId="c857380096ac6d0f" providerId="LiveId" clId="{AD08CDDC-0080-2242-81B5-965BE2F6898E}" dt="2020-08-15T21:01:50.132" v="21"/>
          <ac:inkMkLst>
            <pc:docMk/>
            <pc:sldMk cId="414137752" sldId="541"/>
            <ac:inkMk id="25" creationId="{6EBC9F2E-9AA0-AD49-AF05-1A5643CA378B}"/>
          </ac:inkMkLst>
        </pc:inkChg>
        <pc:inkChg chg="add">
          <ac:chgData name="Joanna Lamch" userId="c857380096ac6d0f" providerId="LiveId" clId="{AD08CDDC-0080-2242-81B5-965BE2F6898E}" dt="2020-08-15T21:02:23.039" v="23"/>
          <ac:inkMkLst>
            <pc:docMk/>
            <pc:sldMk cId="414137752" sldId="541"/>
            <ac:inkMk id="29" creationId="{5BA862B2-40C7-9A4E-B5DA-30654F72D6BF}"/>
          </ac:inkMkLst>
        </pc:inkChg>
        <pc:inkChg chg="add">
          <ac:chgData name="Joanna Lamch" userId="c857380096ac6d0f" providerId="LiveId" clId="{AD08CDDC-0080-2242-81B5-965BE2F6898E}" dt="2020-08-15T21:02:25.345" v="24"/>
          <ac:inkMkLst>
            <pc:docMk/>
            <pc:sldMk cId="414137752" sldId="541"/>
            <ac:inkMk id="31" creationId="{25140FF2-3017-B54B-B9FE-A39D32F1AD6D}"/>
          </ac:inkMkLst>
        </pc:inkChg>
        <pc:inkChg chg="add">
          <ac:chgData name="Joanna Lamch" userId="c857380096ac6d0f" providerId="LiveId" clId="{AD08CDDC-0080-2242-81B5-965BE2F6898E}" dt="2020-08-15T21:02:44.925" v="26"/>
          <ac:inkMkLst>
            <pc:docMk/>
            <pc:sldMk cId="414137752" sldId="541"/>
            <ac:inkMk id="35" creationId="{1E5DE109-57BC-6E4C-8FD1-2962D9384A56}"/>
          </ac:inkMkLst>
        </pc:inkChg>
        <pc:inkChg chg="add">
          <ac:chgData name="Joanna Lamch" userId="c857380096ac6d0f" providerId="LiveId" clId="{AD08CDDC-0080-2242-81B5-965BE2F6898E}" dt="2020-08-15T21:02:46.448" v="27"/>
          <ac:inkMkLst>
            <pc:docMk/>
            <pc:sldMk cId="414137752" sldId="541"/>
            <ac:inkMk id="37" creationId="{CCFAE068-6373-F349-8981-8305F77E914E}"/>
          </ac:inkMkLst>
        </pc:inkChg>
        <pc:inkChg chg="add">
          <ac:chgData name="Joanna Lamch" userId="c857380096ac6d0f" providerId="LiveId" clId="{AD08CDDC-0080-2242-81B5-965BE2F6898E}" dt="2020-08-15T21:02:50.547" v="29"/>
          <ac:inkMkLst>
            <pc:docMk/>
            <pc:sldMk cId="414137752" sldId="541"/>
            <ac:inkMk id="42" creationId="{87D1B2A2-8873-5746-B9F1-E9922C201B84}"/>
          </ac:inkMkLst>
        </pc:inkChg>
        <pc:inkChg chg="add">
          <ac:chgData name="Joanna Lamch" userId="c857380096ac6d0f" providerId="LiveId" clId="{AD08CDDC-0080-2242-81B5-965BE2F6898E}" dt="2020-08-15T21:02:53.088" v="30"/>
          <ac:inkMkLst>
            <pc:docMk/>
            <pc:sldMk cId="414137752" sldId="541"/>
            <ac:inkMk id="44" creationId="{4F160819-5D6B-E746-8049-0FCE130C22D4}"/>
          </ac:inkMkLst>
        </pc:inkChg>
        <pc:inkChg chg="add">
          <ac:chgData name="Joanna Lamch" userId="c857380096ac6d0f" providerId="LiveId" clId="{AD08CDDC-0080-2242-81B5-965BE2F6898E}" dt="2020-08-15T21:03:12.791" v="32"/>
          <ac:inkMkLst>
            <pc:docMk/>
            <pc:sldMk cId="414137752" sldId="541"/>
            <ac:inkMk id="47" creationId="{40516796-4F3A-5C4B-9765-E87347F4F6C1}"/>
          </ac:inkMkLst>
        </pc:inkChg>
        <pc:inkChg chg="add">
          <ac:chgData name="Joanna Lamch" userId="c857380096ac6d0f" providerId="LiveId" clId="{AD08CDDC-0080-2242-81B5-965BE2F6898E}" dt="2020-08-15T21:03:14.814" v="33"/>
          <ac:inkMkLst>
            <pc:docMk/>
            <pc:sldMk cId="414137752" sldId="541"/>
            <ac:inkMk id="48" creationId="{EBAA793D-7E78-7345-AF13-4EEF6D2F972A}"/>
          </ac:inkMkLst>
        </pc:inkChg>
        <pc:inkChg chg="add topLvl">
          <ac:chgData name="Joanna Lamch" userId="c857380096ac6d0f" providerId="LiveId" clId="{AD08CDDC-0080-2242-81B5-965BE2F6898E}" dt="2020-08-15T21:03:58.546" v="43"/>
          <ac:inkMkLst>
            <pc:docMk/>
            <pc:sldMk cId="414137752" sldId="541"/>
            <ac:inkMk id="50" creationId="{4731B50E-137B-C948-9CCF-DFAA14CD9C28}"/>
          </ac:inkMkLst>
        </pc:inkChg>
        <pc:inkChg chg="add topLvl">
          <ac:chgData name="Joanna Lamch" userId="c857380096ac6d0f" providerId="LiveId" clId="{AD08CDDC-0080-2242-81B5-965BE2F6898E}" dt="2020-08-15T21:03:58.546" v="43"/>
          <ac:inkMkLst>
            <pc:docMk/>
            <pc:sldMk cId="414137752" sldId="541"/>
            <ac:inkMk id="51" creationId="{BBAAFD2B-1FCE-814B-9627-3D5092B589C3}"/>
          </ac:inkMkLst>
        </pc:inkChg>
        <pc:inkChg chg="add topLvl">
          <ac:chgData name="Joanna Lamch" userId="c857380096ac6d0f" providerId="LiveId" clId="{AD08CDDC-0080-2242-81B5-965BE2F6898E}" dt="2020-08-15T21:03:58.546" v="43"/>
          <ac:inkMkLst>
            <pc:docMk/>
            <pc:sldMk cId="414137752" sldId="541"/>
            <ac:inkMk id="54" creationId="{88DC78C0-7713-B948-A3B5-3BE90494E28C}"/>
          </ac:inkMkLst>
        </pc:inkChg>
        <pc:inkChg chg="add">
          <ac:chgData name="Joanna Lamch" userId="c857380096ac6d0f" providerId="LiveId" clId="{AD08CDDC-0080-2242-81B5-965BE2F6898E}" dt="2020-08-15T21:03:58.031" v="42"/>
          <ac:inkMkLst>
            <pc:docMk/>
            <pc:sldMk cId="414137752" sldId="541"/>
            <ac:inkMk id="61" creationId="{80F4B7AA-BA82-5547-BE72-5FCC6B684C5F}"/>
          </ac:inkMkLst>
        </pc:inkChg>
        <pc:cxnChg chg="add del">
          <ac:chgData name="Joanna Lamch" userId="c857380096ac6d0f" providerId="LiveId" clId="{AD08CDDC-0080-2242-81B5-965BE2F6898E}" dt="2020-08-15T21:01:11.946" v="14" actId="2644"/>
          <ac:cxnSpMkLst>
            <pc:docMk/>
            <pc:sldMk cId="414137752" sldId="541"/>
            <ac:cxnSpMk id="15" creationId="{A67C66BF-CEBC-7A4F-AD11-BE11E6CD72BA}"/>
          </ac:cxnSpMkLst>
        </pc:cxn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5E4B9DC-5547-465E-9B56-876C3DE73EF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DEFDCABE-2781-404B-9B27-0572A712F1A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1A88788-7336-47BF-85D5-C2794989931A}" type="datetimeFigureOut">
              <a:rPr lang="en-US" smtClean="0"/>
              <a:t>9/10/2020</a:t>
            </a:fld>
            <a:endParaRPr lang="en-US"/>
          </a:p>
        </p:txBody>
      </p:sp>
      <p:sp>
        <p:nvSpPr>
          <p:cNvPr id="4" name="Footer Placeholder 3">
            <a:extLst>
              <a:ext uri="{FF2B5EF4-FFF2-40B4-BE49-F238E27FC236}">
                <a16:creationId xmlns:a16="http://schemas.microsoft.com/office/drawing/2014/main" id="{1105C4D5-18DD-4CD8-9075-26573C16A66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297EE336-1B11-4B0B-96F4-314953534F9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CD60892-609C-4626-8202-46D20C8503BE}" type="slidenum">
              <a:rPr lang="en-US" smtClean="0"/>
              <a:t>‹#›</a:t>
            </a:fld>
            <a:endParaRPr lang="en-US"/>
          </a:p>
        </p:txBody>
      </p:sp>
    </p:spTree>
    <p:extLst>
      <p:ext uri="{BB962C8B-B14F-4D97-AF65-F5344CB8AC3E}">
        <p14:creationId xmlns:p14="http://schemas.microsoft.com/office/powerpoint/2010/main" val="516138524"/>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21:01:32.871"/>
    </inkml:context>
    <inkml:brush xml:id="br0">
      <inkml:brushProperty name="width" value="0.17143" units="cm"/>
      <inkml:brushProperty name="height" value="0.17143" units="cm"/>
      <inkml:brushProperty name="color" value="#333333"/>
    </inkml:brush>
  </inkml:definitions>
  <inkml:trace contextRef="#ctx0" brushRef="#br0">5369 0 7908,'-5'8'285,"-1"1"1,5 2-217,-2 3 0,2 0-41,1 2 0,0-4 0,0 5-20,0-2 1,0-1-26,0 2 0,0 2 0,0 4 41,0 0 0,1-6 1,1 1-24,0 2 0,1-5 11,-3 5 0,0-2 12,0 5 1,0-3-5,0 3 0,3-4 1,0 2-14,-2 0 1,0-5 0,-1 2-24,0 2 0,0-6 7,0 4 0,0-3 27,0 3 0,0-1 21,0 1 1,0-4-16,0 1 0,0-3 0,1 2-16,2-1 1,-2 0-18,2-2 1,-2 1-9,-1 2 1,0-6 27,0 7 1,0-7 64,0 6-27,0-6-63,-4 7-8,3-4 14,-3-1 94,4-2-11,0-7-52,0 4-22,0 0 0,0 1 51,0-2-19,0 1 172,-3-3-125,-2 3-18,1-1-64,0-2 68,0 3-34,0-4 0,-3 0 164,-1 0-106,5 0 0,-8-1-60,6-2 0,-2 1 25,-2-3 1,4 2 10,-1-2 1,1 2 0,-4-2-6,-2 2 1,2-1 0,-3 2-55,0-1 0,3 0 1,-4 1 14,-2-1 1,4 1 0,-6 2-37,-1 0 0,4 0 0,-3 0-1,-2 0 0,3 0 44,-3 0-2,-2 0 1,3 0 0,-2 0 3,0 0 1,3 0 0,-2 2 0,1 1-16,2-1 1,1-1 0,0-1 0,-2 1-5,3 1 1,-4-1 0,2 3-17,-5 0 0,1-3 0,1 1-11,1-1 32,2-1 1,-1 1-1,1 1 1,-1 1-16,-3-2 0,3 0 0,-3-1 1,1 0 18,0 0 0,-1 3 1,3 0-1,-1-1 19,-1-1 0,-1-1 1,4 0-1,-1 0-76,1 0 0,-1 0 1,-3 0 30,-1 0 1,0 0 0,3-1 0,2-1-13,-1-1 0,5 0 0,-4 3 0,0 0 2,1 0 0,-2-1 1,-2 0-1,0-2 14,1 1 0,-2 0 1,1 0-1,-1-1-8,0-2 1,2 2-1,-3-1 1,0-1 0,0 1 1,2 1 0,-2-2 46,1 2-41,-3-4 1,5 6-1,-4-1 3,-1 1-3,-1 1 1,2 0-1,-1 0 46,-2 0-43,0 0 1,-1 0-1,2 0 1,-2 0-9,1 0 1,-1 0 0,1 0 0,2 0-14,1 0 1,-2 0-1,2 0 1,-2 0 6,0 0 1,1 1 0,0 1 0,-2 1-6,0 2 1,1-2 0,-3 1-1,0 1 28,0-1 1,3-2-1,-3 2 1,1-2 3,0 1 0,2 1 1,1-2-1,1 0-2,-1 0 0,2-1 0,-1-1 0,-1 0-1,0 0 0,-2 0 0,0 0 110,1 0-96,-1 0 0,-1 0 1,1 0-1,-2 0 24,1 0 0,2 3 1,-3 0-1,1-1-36,1 2 0,1-2 0,-1 3 0,0 1-15,1-2 0,-2 1 0,0-3 0,0 1 4,-1-2 1,4 3 0,-6-1 0,2-1-9,0-1 1,-1 1 0,4 1-1,-1-1 86,0-1 0,3-1 0,1 0 1,0 0-37,0 0 0,2 0 1,-2 0-1,0 0-28,0 0 0,-1-1 0,-2-1 8,2-1-18,-1 1 0,2 2 1,-3 0-1,1-1 3,1-2 1,0 2 0,-2-2 0,3 1 12,1 0 1,-1 1-1,0-2 1,-1 1-13,0-1 0,0 2 0,-4-1 0,0 1-11,-1 1 0,1 0 0,-5 0 0,0 0-2,0 0 0,2 0 1,0 0-1,1 0-17,1 0 1,1 0-1,-1 0 1,-2 0 15,-3 0 0,3 1 0,-3 1 0,0 0-1,0 0 1,-1 2-1,0-1 1,1-2-7,2 0 1,1 0 0,2 1-1,0 1 18,0-1 0,2-1 0,0-1 0,-1 0-35,-1 0 1,1 0-1,-2 0 1,1 0-8,-1 0 1,0 0 0,1 0 0,0 0 10,0 0 1,2 0 0,1 0-1,1 0 37,1 0 1,3 0-1,-2 0 1,1 0-20,2 0 0,-3-1 1,0-1 54,0-1-53,-3 0 1,6 3 0,-4 0 0,0 0-7,1 0 0,1 0 0,2 0 56,-1 0-45,6 0 0,-7 0 1,7 0-1,-3 0 0,0 0 198,-1 0-107,4 0-88,-2 0-79,6 0-111,-3 0 138,7 0 162,2 0-277,3 4 153,0 1-38,0-1 24,0 3 0,0 2 42,0 4 0,0 0 1,0 1-17,0 0 1,0-1-1,0 1-9,0 1 1,0-3-1,0 3-57,0 2 1,0-3 0,0 3 20,0 2 0,0-2 1,0 4 45,0-1 1,-1-3-1,-1-3-22,-1 4 0,0-5 10,3 4 3,0 1 0,0-3 0,0 4 6,-3-1 1,2-2 0,-2-2 6,2 4 0,1-5 0,0 4-18,0-2 1,0 1 0,0 0 17,0 1 0,0-4-2,0 1 0,0 0-7,0 2 0,0 1 0,0-1-96,0 0 0,0-5 96,0 0 0,0 0 11,0 6 1,0-3 16,0-1 1,0-1-18,0 5 1,0-3-43,0 5 1,0-4 11,0-1 0,0-1 24,0 4 0,-1-2 1,0 0 2,-2-1 1,0-3 0,2 1 11,-2 0 0,2 3 0,-2-2 19,-1-1 0,3 1-19,-2-2 1,2 2 0,-1 4 136,-1 3 1,0-5-291,3 4 162,0-7 0,0 5-223,0-6-103,0-2-96,0 3-363,0-8-1744,0 0 2502,4-11 0,1-6 0,3-8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21:02:50.544"/>
    </inkml:context>
    <inkml:brush xml:id="br0">
      <inkml:brushProperty name="width" value="0.17143" units="cm"/>
      <inkml:brushProperty name="height" value="0.17143" units="cm"/>
      <inkml:brushProperty name="color" value="#5B2D90"/>
    </inkml:brush>
  </inkml:definitions>
  <inkml:trace contextRef="#ctx0" brushRef="#br0">39 0 7420,'0'11'124,"0"0"-122,0-5 61,0 5 0,0 1 1,-2-1 141,-5-3-143,5 7 1,-6-4 11,8 8 0,0 0 0,0 0 1,0 0-59,0 1 0,0-1 0,0 0 0,0 0 9,0 0 0,0 0 0,0 0 0,0 0 15,0 0 0,0 1 1,0-1-1,0 0-12,0 0 1,0 0-1,0 0 1,0 0 6,0 0 1,0 1 0,0-1 0,0 0-11,0 0 1,0 0-1,0 0-36,0 0 1,-7 0-1,1 0 1,2 1 21,2-1 1,2 0 0,0 0-35,0 0 1,0 0 0,0 0 0,0 0 33,0 0 0,0-6 0,0 0 10,0 2 0,0-5 1,0 3 4,0 2 0,0 2 0,0 2-25,0 0 1,0-6-1,0 0-44,0 2 1,2 2 17,4 2 0,-4 0 15,5 0 0,-5 0 11,-2 0 0,0 0 0,0 0 3,0 1 0,0-8 0,2-1 0,2 0-2,3-1 0,-1-3 1,-6 5-3,0 3 1,0 2 49,0 2-47,0-8 0,0 6-3,0-4 0,0 4-3,0 2 1,0-7-1,0 1 1,0-6-3,0 5 1,0 1 25,0 6 1,0-6-2,0 0 1,0-1 0,-2 5-32,-5-4 1,5 4-102,-4-4 1,4-2-186,2 1 1,0-5-666,0 5 962,0-7 0,0 3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21:02:53.085"/>
    </inkml:context>
    <inkml:brush xml:id="br0">
      <inkml:brushProperty name="width" value="0.17143" units="cm"/>
      <inkml:brushProperty name="height" value="0.17143" units="cm"/>
      <inkml:brushProperty name="color" value="#5B2D90"/>
    </inkml:brush>
  </inkml:definitions>
  <inkml:trace contextRef="#ctx0" brushRef="#br0">58 1 7247,'-19'0'54,"6"0"378,0 0-273,9 0 0,-4 8-109,8 5 0,0-2 0,0 1-41,0 3 0,0-4 0,0 2 8,0 2 0,6 2 0,0 2 0,1 0 17,1 0 0,-4-6 0,7-1 0,0 3 3,-1 2 0,-3-4 0,3 0 0,-1 2-18,-5 2 0,5-5 1,-3 1-1,0 0-7,3-3 0,-7 7 0,4-4-22,5 4 1,-7-6 15,9-5 1,-7-4-1,5-4-38,-3-4 0,5 2 0,-4-7 1,-1 0-53,1 1 1,3 3-1,-3-3 1,2-1 39,3 0 0,-3 7 0,0-4 1,-1 1 21,1 1 0,-1-2 1,5 3-1,-2-3-18,2-3 1,-4 7-1,-1-5 1,1 3 25,-1 0 1,-3-9 0,3 2 11,-1-4 1,6 4-3,-2 1 0,-3 1 1,1-4 18,-3 2 1,1 9 9,-3-2 72,-4 4 1,7-1 131,-9-3-166,0 4 1,-2-9-53,-5 5 0,3 2 4,-9-9 1,1 9-1,-8-3-20,1 5 1,7 2 0,-1 0-8,-2 0 0,-2 0-12,-2 0 14,0 0 0,0 0 0,-1 0-4,1 0 1,7 0-1,-1 0 0,-2 0 0,-2 0 0,0-2 0,2-2-18,2-3 0,7-1 1,-7 4 20,-2-3 1,5 1 47,-3 6 26,9 0-20,-5 0 13,9 0 1,9 0-57,4 0 0,4 0 1,2 0-13,0 0 1,0 0-1,0-2 13,0-4 0,0 3-16,0-3 1,-6 4 105,0 2 0,-9 2-13,2 4 1,-6-1-44,-6 7 0,-5 1-35,-8 6 0,0 0 0,2 0 18,5 1 0,-3-1 0,6-2 0,1-2-11,-1-3 1,-4 1 0,7 6 15,2 0 1,-5-6-1,3 0-12,2 2 1,2-5 15,2 3-164,0-9 0,0 3 77,0-14 1,2-3 0,2-9-15,2-1 1,7 1 0,-7 0-38,-1 0 0,3 6 123,-1 1 121,-1-1 1,-8 2-46,-5 5 1,3 6 7,-9 6-45,9-4 1,-6 13-129,3-8 63,5-1 1,-6-8 16,8-5 1,-9 5 1,5-8-4,-9 3 0,7 5 67,-7-4 3,9 4-225,-5 2 135,9-9 1,2 7 36,5-4 1,-3 4-1,7-1-8,-3-3 1,1 4 159,-3-4 28,-4 3-202,7 3 1,-12-6 0,-3 0-11,-7 1 0,3 3 1,-3 2 3,-2 0 1,4 0 69,-1 0-24,7 0-20,-3 0-23,8 9 1,0-5 2,0 9 1,2-7 0,4 5-1,7-3 1,-2 1 0,2-5 0,1 2-9,3-1 0,3 5-43,-1 3 45,0-4 1,0 1-1,0-6 1,-2 5-23,-4 2 1,4-7 0,-5 2-25,5-4 0,3-2 46,-1 0 1,0 0 0,-2-2 13,-4-4 1,-5 2 0,-6-7 37,5 2 0,-5 1-12,4 2 1,-4 1 157,-2-7-30,-8 7-140,6-3 1,-9 8-38,5 0 1,1 0-35,-7 0 1,5 0 14,-6 0 0,7 6 0,-5 3 10,3 1 1,-5-3-1,5 5 7,-3 3 1,7-4-20,-3 2 5,5-9 0,2 2 14,0-12 1,9 2-1,4-9-156,4-2 143,2-2 0,0-2 0,-2 0 1,0 0-16,2 0 0,-11-1 0,12 1 0,-6 0 109,-3 0 253,-2 9-258,-9 1 0,-7 18 1,-1 1-1,-3 3 30,-4 0 0,-2-1 1,-2 7-72,0 1 0,6-3 0,0-5 0,1-3 14,1-1 1,0-6-40,5 5-60,4-5 0,-7-4-519,9-5 435,0-3 1,0-3-1,3 2-32,3 3-55,-4 2 351,15 6 0,-13 0 48,9 0-140,-9 0-38,5 0 0,-9 2-331,0 4 296,-9 5 56,7 8 0,-15-9 0,7-1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21:03:12.784"/>
    </inkml:context>
    <inkml:brush xml:id="br0">
      <inkml:brushProperty name="width" value="0.22857" units="cm"/>
      <inkml:brushProperty name="height" value="0.22857" units="cm"/>
      <inkml:brushProperty name="color" value="#5B2D90"/>
    </inkml:brush>
  </inkml:definitions>
  <inkml:trace contextRef="#ctx0" brushRef="#br0">0 26 9772,'0'-14'1278,"3"2"-710,5 12 1,-2 0-612,11 0 0,-8 0 1,8 0-1,0 3-4,-3 6 0,9-6 0,-6 5 0,6-5 82,2-3 1,1 3 0,-1 3-48,1 2 1,0 1 0,-1-7-1,1 4 3,-1 3 0,1-1 0,-1-8-15,1 0 0,0 9 0,-1-1 0,1-2-53,-1-3 1,-8-3 0,1 0-489,1 0 527,4 11 0,-6-8 0,0 6 71,3-7 1,3-2 118,3 0-133,-1 0 0,-8 0 0,0 3 29,3 6 0,3-6 1,2 5 34,1-5 0,-9-3 0,0 0 18,3 0 0,3 0-58,2 0 1,1 0-1,0 0-26,-1 0 0,-8 0 1,0 0 2,3 0 0,-6 0-102,3 0 92,0 0 1,6-3 0,-3-3 76,-3-2 0,0-1 68,9 9-163,-12 0 0,9 0 18,-6 0-8,-6 0 1,12 0 0,-6 0 5,6 0 1,2 0-1,1-2 13,0-7 1,-1 6 0,1-5 0,-1 5-33,1 3 0,-9 0 1,0 0-1,3 0-73,3 0 1,2 0-1,1 0-23,-1 0 0,1 0 0,0 0 18,-1 0 1,-8 0 0,0 0 0,3 0 65,3 0 1,-6 0 0,0 0-1,3-3-29,3-6 1,-6 7 0,0-7 24,3 6 1,2 3 0,4 0-56,0 0 1,-9 0-1,0 0 23,3 0 1,-6 0 0,3 0 24,3 0 1,3 0 0,2 0 57,1 0 0,-9 0 1,0 0-43,3 0 17,2 0-7,-7 0 0,7 0-24,-5 0 39,6 0 1,-6-3 0,0-2 0,3-4 9,3 3 1,3 4-151,-1 2 117,1 0 0,-1 0-25,1 0 1,-1 0 0,1 0 40,0 0 0,-9 0 1,0 0-1,3 0 1,-6 0 0,3 0 1,3 0 0,3 2 1,2 4-23,1 3 0,-9-1 1,0-8-23,3 0 0,0 3 0,0 3-11,-3 2 0,0 1-7,8-9 19,-11 0 1,9 0-15,-6 0 29,-5 0 1,2 0 0,-8 3-11,2 5 0,12-5 26,-3 6 0,-3-7 0,3-2-50,3 0 0,-6 0 32,4 0 0,-10 0 43,9 0 0,0 0-24,9 0 136,-12 0-89,-3 0 101,1 0-7,-9 0-87,19 0-81,-19 0 73,8 0-14,-11 0-268,0 0 194,0 12 0,0-7 28,0 12 0,0-8-6,0 8 0,0 0 37,0 9-40,0-1 1,0 1 0,-2-1 14,-7 1 1,6 0 0,-5-1 25,5 1 0,3-1 0,0 1-4,0 0 0,0-1 0,0 1-23,0-1 0,-9 1 1,1 0 9,2-1 0,3-8 1,3 0 4,0 3 0,0-6 1,0 3 6,0 3 0,0 3 0,0 3 0,0-1-4,0 1 0,0-9 1,0 0-15,0 3 15,-11-9 1,8 12 0,-5-6-7,5 6 1,3-6 0,0 0-1,0 3 0,0 2 0,0 4-39,0 0 1,0-1-1,0 1 64,0-1 0,-3-2 1,-3-3 32,-2-3 0,-1 0-30,9 9 0,0-9 1,0 0 11,0 3 0,0-6 1,-3 0-1,-2 0-20,-4 1 0,1-7-48,8 9 28,0 0 0,0 0-114,0 0 0,0-8 97,0 8 1,0-9-40,0 10 70,0-13 1,0 9 35,0-5-27,0-6 13,0 20 39,0-21-72,0 10 16,0-12-49,11 0 0,-8 3 0,8 2-5,1 4 1,-7-1-1,12-5 23,3 6 1,-6-6-1,3 5 132,3-5 1,-5-3 0,2 3 23,3 5 1,-6-5-1,3 6-108,3-6 0,-6-3-164,3 0 159,0 11 1,9-8-100,-1 5 79,1-5 1,-1 6 0,4-1 155,5-2-153,-6-3 1,9-3 0,-8 0 0,2 0 22,3 0 1,9 0-1,-6 0 1,0 0-7,0 0 1,5-3 0,-8-3-1,-2-2-13,-4 2 0,-2 0 0,-1 1 0,1-4 16,-1 3 1,1 4-1,0 2 1,-1 0-27,1 0 0,-1 0 0,1 0-26,0 0 1,-1 0 0,1 0-22,-1 0 1,1 0 0,-1 0-134,1 0 166,0 0 1,-1 0 0,1 0 0,-1 2-33,1 7 1,0-6-1,-1 5 170,1-5-138,-1-3 1,4 0 0,2 3 0,3 3 51,-3 2 1,1 1 0,-1-9-1,6 0-10,3 0 0,-9 0 0,6 3 0,-3 2-25,0 4 1,3-1-1,-6-8 1,6 0 4,3 0 0,0 9 0,5-1 0,-5-2 7,-3-3 1,6-3 0,-6 0 0,3 0-12,5 0 1,-8 3 0,0 2 5,0 4-8,-9-1 1,12-8-1,-9 0-115,4 0 112,-1 0 0,-6 0 0,3 0 0,4 0-27,-4 0 0,0 0 1,0 0-67,3 0 85,1 0 1,-1 0 0,0 0 0,0 0-8,3 0 1,-9 0 0,9 0 0,-3 0-12,0 0 0,1 3 0,-7 3 0,3 3 16,3-4 0,1 1 0,-10 0 0,4 2 71,5-2 1,-6-3 0,6-1-1,-3 4-67,4 3 1,-7-1-1,6-8 1,-3 0-11,4 0 1,-7 0 0,6 0 0,-6 3 8,-2 6 1,0-7 0,-1 7 113,1-6-98,-1-3 0,1 0 0,0 0 1,-1 0 6,1 0 1,-1 0 0,1 0 0,0 0-31,-1 0 0,1 8 0,-1 1 0,4-3 6,5-4 0,-6-2 1,6 0-1,-5 0 31,-4 0 0,10 0 0,-1 0 0,0 0-12,3 0 1,-9 0-1,6 0 1,-5 0-11,-4 0 1,9 0-1,0 0 1,-2 0 20,-4 0 1,1 0 0,2 0-98,3 0 73,0 0 0,0 0 1,0 0 90,-2 0-72,7-11 0,-10 8 1,5-5-1,-3 2 7,3-3 0,-5 7 0,5-7 1,-3 6-39,3 3 1,-11 0-1,8 0 1,1 0-46,-4 0 0,0 0 0,-2 0 82,0 0 0,-1 0 0,1 0 1,-1 0 33,1 0 0,2 0 1,4 0-1,2 0-20,-3 0 0,-3-8 0,-2-1 10,0 3-30,-1 4 1,9-1-1,0-3 37,-2-2-45,8-1 1,-12 9 0,6 0 0,-5 0-45,-4 0 1,4 0 0,2 0 0,3 0 5,-3 0 0,-2 0 0,-4 0 0,1 0 20,-1 0 1,1 0 0,0 0 0,-1 0 32,1 0 1,-1-3-1,1-2 1,-1-4-13,1 3 1,2 1-1,7-1 55,7-3 1,-5 1-1,-3 5-65,-5-5 1,-4 5 0,1-6-45,0 6 50,-1 3 1,1 0-1,-1 0 1,1 0 1,-1 0 0,1 0 0,0 0-190,-1 0 188,1 0 0,-1 0 1,1-3-1,0-2 19,-1-4 1,1 1 0,2 8 0,3 0-14,4 0 1,-1 0 0,-9 0 0,1 0-13,-1 0 1,1 0 0,0 0 0,-1 0 0,1 0 1,-1-9-1,1 1 1,0 2-21,-1 3 0,1 3 1,-1 0-1,4 0-86,5 0 0,-6 9 1,6-1-254,-5-2 344,8-3 1,-9 5 0,9 1 14,0-4 1,-8 7 0,5-4 0,-6-2 26,-2-3 1,-9-3 0,0 0 0,3 0 100,2 0 0,4 0 0,0 0-82,-1 0 0,-8 0 0,0 0-56,3 0 1,-6 0 0,3 0-42,3 0 0,-5 0 0,2 0 43,3 0 1,2 0 0,4 0-106,-1 0 120,-10 0 1,7 0 0,-5 0 0,6 0 56,3 0 0,-1 0 0,1 0 110,0 0-179,-1 0 0,1-3 0,-1-3 0,1-2-20,-1 2 0,4 3 0,2 3 1,3 0 1,0 0 0,-8 0 0,0 0 0,-1 0 1,-8 0 0,0 0 0,3 0-34,3 0 1,-6 0-1,0 0 57,3 0 0,3 0 0,2 0 17,1 0 0,-1 0 0,1 0 0,0 0-24,-1 0 1,-8 0 0,0 0 47,3 0-41,3 0 1,3 0-12,-1 0 12,1 0-32,-12 0 0,0 0-123,-5 0 23,5 0-166,0 0 365,-3 0 68,-11 0-130,0 0-18,0 12-21,0-9-3,0 8-176,0 0 198,0 3 0,0 4-19,0-1 6,-11-12 0,8 18 6,-5-6 0,5-3 0,3 3 2,0 3-2,0-8 1,-3 8 0,-3-9-18,-2 3 1,-1-5 18,9 8 0,0 0 0,0 8 0,0 1 0,0 0-146,0-1 126,0 1 0,0-1 185,0 1-186,0-1 116,0 1-70,0 0 0,0-9 117,0 0-106,0 0-22,0-3 12,0 9 1,0-18-1,3 12-31,6 3 10,-6-8 1,8 11-4,-11-6-15,0 5 28,0 4 0,0-9-7,0 0 0,0-8 22,0 8 0,0-9 110,0 9-96,0-11-315,0 5 87,0 1 0,0-7-1015,0 12-101,0-11 1313,0 5 0,0-11 0,0 0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21:03:14.811"/>
    </inkml:context>
    <inkml:brush xml:id="br0">
      <inkml:brushProperty name="width" value="0.17143" units="cm"/>
      <inkml:brushProperty name="height" value="0.17143" units="cm"/>
      <inkml:brushProperty name="color" value="#5B2D90"/>
    </inkml:brush>
  </inkml:definitions>
  <inkml:trace contextRef="#ctx0" brushRef="#br0">0 129 6777,'0'-14'668,"0"2"-285,0 12-88,0-11-171,0 8-48,0-8-5,0 11 0,0 2-76,0 7 1,3-3-1,3 11 15,2 3 1,3-6-1,-5 3 32,3 3 1,8-6 59,-9 3 1,4-11-25,-4 2 1,-5-2-29,6 2 1,-4-5-60,4 6-53,-6-6 51,19-3 0,-7 0 25,10 0 0,-8 0 1,-3-3 32,-2-6 0,-1 6 1,-5-8-1,5 3-19,3-1 1,-5-11 0,8 3-36,3-6 0,-9 6 1,1 3-1,-4 0 20,1 0 0,2 5 0,-5-8-48,2-3 0,4 9 95,-4 2 0,-5 4-68,6-4-71,-7 6 13,-2-8-17,0 11 153,0 0 1,-8 3-48,-1 5 0,-2-5 0,2 6 45,-8-7 1,3 1-140,-3 6 1,0-6 31,-9 5 1,9-5-1,3 0 1,3 5 1,-9-5 1,3 6 1,3-6 48,-3-3 28,11 0 1,-8 0 71,5 0-45,6 0 106,-8 0-138,11 0 155,0 0-146,-11 0 38,8 0-72,-20 0 0,20 2-23,-5 7 0,5-3 18,3 11 1,3 0-31,5 8 0,4-8 0,7-2 0,-4-1 14,-4 0 0,6-5 1,-6 5-17,4-3 1,-10 0-1,7-5-2,-1 3 93,-8-1 25,8-8-25,-11 0-31,12 0-22,-9 0 1,8-3 0,-8-2 13,5-4 0,-5-11-73,6 3 1,-4 3-1,1-3-6,3-3 1,2 9-125,-3 2 17,-5-5 67,9 11 98,-12-8 1,2 8 41,7-6 0,-6 4 2,5-12 345,-5 11-291,-3-5-63,0 11 1,-3 0-75,-5 0 0,-6 0 0,-9 2 4,6 7 0,-6-6 1,9 8-34,0 1 1,-9-10 45,6 7 1,6-3-1,-1-1 36,1 4 1,5-1-26,-11-8 1,11-3 153,-2-5-143,5 5-179,3-8 101,0 11-208,0 0 173,11 0 1,4 0 111,10 0 0,-8 0 0,-3 3-23,-2 5 0,-1-5-6,-2 5 0,-4 4-1174,12-4 1199,-11 1 0,17-9 0,-9 0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21:03:54.686"/>
    </inkml:context>
    <inkml:brush xml:id="br0">
      <inkml:brushProperty name="width" value="0.17143" units="cm"/>
      <inkml:brushProperty name="height" value="0.17143" units="cm"/>
      <inkml:brushProperty name="color" value="#008C3A"/>
    </inkml:brush>
  </inkml:definitions>
  <inkml:trace contextRef="#ctx0" brushRef="#br0">49 24 7508,'-9'0'28,"2"0"357,4 0 362,2 0 0,3 4-754,6 1 0,5 3 0,-1 0 0,-1 1-77,1 1 0,1-1 0,-1 2-17,1-2 0,0-1-122,3 0 0,-3-2-531,-3-1 492,-4-3 339,-3 1-195,-3-3 1,-6-6 0,-3-2 118,-2-1 1,1 3 0,-1 0 43,2 0 0,-3 0 0,0 0 100,-1 0 0,-2 1 2,2-3 0,-2 2 1,2 1-61,2-1 0,5 1 96,0 0-7,5 3-231,-3-2-32,4 1 150,0 2-80,0-6 46,0 6 0,-1-4 30,-2 3 11,3 1 143,-4-3-76,11 8-37,2 0-60,4 8-3,2 1 1,0 0-128,4 0-39,0 1 115,0 2 1,-2-3-200,2-3 222,-2 3 1,-1-7-98,1 2 1,-5-2-1,0 2-90,-1 1-70,-2-5 158,7 3-48,-11-6 17,2 3 179,-7-4 1,-6-7-41,-2-1 0,-3-2 0,1 2 0,-1 0 18,-2 0 1,0 0 0,-4 0-1,1-1 26,0-2 1,3 2 0,0-1-8,2 1 0,-4 1 0,3 0 67,-1 0-27,1 3-11,4 2 104,0 3-38,4 0-239,0 0 1,11 3 85,4 2 0,1 0 0,0 0 1,1 1-6,-1-2 0,3 3 0,3-1 1,1 1-95,-2 1 1,0 0 0,0 0-83,2 0 1,-5-2 40,-1-1 257,-3 0-98,-2 0-104,-3 2 1,-3-5-272,-4 3 1,-4-3-145,-5 1 0,-1-3 503,-4 0 0,0-7 0,0-2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21:03:43.331"/>
    </inkml:context>
    <inkml:brush xml:id="br0">
      <inkml:brushProperty name="width" value="0.17143" units="cm"/>
      <inkml:brushProperty name="height" value="0.17143" units="cm"/>
      <inkml:brushProperty name="color" value="#008C3A"/>
    </inkml:brush>
  </inkml:definitions>
  <inkml:trace contextRef="#ctx0" brushRef="#br0">12257 0 7527,'-14'0'-1186,"2"0"1576,12 0 82,0 0-276,-11 0-124,8 0 0,-8 12-86,11 5 1,0 5-17,0 4 1,0 0 37,0-1 1,0 1-1,2-4 11,7-4 1,-6 4 0,5-5-7,-5 6 0,0-6 0,3 0-11,2 3 1,1-6-44,-9 3 1,3-11-14,5 3 17,-5-7 19,8-2 32,-11 0 37,0 0 5,-11-11 0,5 8-28,-11-5 0,9 5-16,-9 3 0,8 0 1,-5-3-20,3-6 1,-9 4 52,3-12 1,2 11 75,-2-3-114,0 7 1,3-1 0,3-3 44,-1-2-39,9-1 1,-19 9-1,5 0 0,-6 0 1,6 0 0,0-3-9,-3-5 0,-3 5 1,-2-6 4,-1 6 1,0 3-1,1 0 9,-1 0 0,1 0 1,-1 0-4,0 0 0,9 0 1,0 0 8,-3 0 0,6-8 0,-3-1-27,-3 4 1,6 2-31,-3 3 37,0 0 0,0 0 0,0 0-4,-3 0 0,6 0 27,-3 0-27,0 0 1,-9 0-3,0 0 1,1 3 0,-1 2-1,1 4 64,-1-3 1,9-4-5,0-2-1,0 0-22,3 0 1,-1 0-53,7 0 22,5 0-9,-8 0-60,11 0-10,0 0 68,0 12 1,0-6 0,0 11 3,0 2 0,0-4 13,0 2 1,0 0 36,0 8 1,0 1-45,0 0 1,0-1-15,0 1 9,0-1 1,0-8 0,0 0-1,0 3-12,0 3 1,0 3 0,0-1 0,0 1-10,0-1 0,0 1 0,-3 0 0,-3 2 12,-2 6 1,-1-5 0,6 8 0,-2-3 18,-4 0 0,1 0 0,8-6 0,-3 4 4,-6 2 0,6 0 0,-5-9 0,5 1-4,3 0 0,0-1 1,-3 1-1,-3 2 13,-2 6 0,-1-5 0,9 5 0,0-6 21,0-2 1,0 2 0,0 4 31,0 2-65,0 0 0,-2 0 0,-4 3 0,-3 0 17,4 0 0,2 0 0,3-6-72,0 3 43,0 12 1,0-18 0,0 6 0,0-3-2,0 4 1,0-7 0,0 6 0,0-5-1,0-4 1,0-8 0,0 0 0,0 3 4,0 3 0,0 2 0,0 1 4,0 0 0,0-1 1,0 1-1,0-1-6,0 1 0,0 0 0,0-1 0,0 1-81,0-1 1,-9 1 0,1-1 28,2 1 1,3 0 0,3-1 27,0 1 0,0-1 86,0 1 1,0-9-49,0 0 1,-8-8 0,-1 8-14,3 3 0,4-6 0,2 3 0,0 3-1,0 3 0,0 2 0,0 1-20,0-1 0,0-8 0,-3-2 0,-3-1 11,-2 0 0,-1-5 53,9 8 0,-3 0-39,-5 8 0,5-8 11,-6 0 1,6-8-119,3 8 102,-11-11-31,8 16 17,-8-7 9,-1-1 0,7 6 32,-12-12 1,8 1-2,-8-9 1,9 0-1,-7 3 63,4 5 1,0-5-38,2 5 0,-5-5-58,-12-3 0,9 0-44,0 0 58,0 0 1,0 0 0,0 0-9,-3 0 0,6 0-48,-3 0 60,0 0 1,0 0 0,0 0 40,-3 0 0,6-3 0,-3-2-44,-3-4 0,-3 1 1,-3 8-23,1 0 1,-1 0 0,1 0-5,-1 0 1,0 0-17,1 0 1,-1 0-1,1 0-23,-1 0 1,0 0 75,1 0-33,-1 0 1,9 0 35,0 0-32,0 0 1,-8 0 11,-1 0-4,12 0 0,-9 0 0,9 3 0,-3 2 6,0 4 1,8-1-8,-8-8 1,9 0-1,-10 0 0,10 0 0,-9 0 0,-3 0 0,6 0 0,-3 0 0,-3 0 1,-3 3-1,-3 6 0,1-6 11,-1 5-11,1-5 0,8-3 24,0 0-22,0 11 0,-9-8 9,0 6 0,1-7 1,2 1-1,3 3 3,3 3 0,0-1 0,-9-5-14,1 5 0,8-5 1,0 6-2,-3-6 0,-3 5 1,-2 1-3,-1-4 1,9-2-1,0-3 2,-3 0 0,6 9 0,-3-1-27,-3-2 23,8-3 1,-10-3 0,5 0-18,-6 0 0,-3 0 6,1 0 10,-1 0 1,0 3 15,1 5-11,-1-5 1,1 8-1,-1-11 1,3 3 0,6 6 1,-5-6 0,5 5 2,-6-5 0,6-3 0,0 0-2,-3 0 1,6 0 0,-4 0-2,-1 0 0,4 0 1,-2 0-5,-3 0 0,-2 0 0,-4 0 3,12 0 1,-9 0-123,6 0 117,6 0 1,-12 0-2,6 0-3,6 0 0,-12 0 27,6 0-15,-6 0 0,6 0 0,0 0-8,-3 0 1,-3 0 0,-2 0 12,-1 0 0,0 0 0,1 0-3,-1 0 0,9 0 1,0 0-2,-3 0 0,-2 0 0,-4 0 11,0 0 0,1 0-13,-1 0 0,1 3 0,-1 3 1,0 2 64,1-2-62,-1-3 1,1-3-9,-1 0 5,-11 0 1,17 0 0,-8 0-6,-3 0 4,16 0 0,-22 0 1,15 0 12,-10 0 1,-2 0 0,9 0-1,-1 0-3,0 0 0,1 0 0,-1 0-5,1 0 0,-1 0 1,1 0-6,-1 0 1,9 0 0,0 0-5,-3 0 1,-3 0 79,-2 0-73,-1 0 1,9-9 29,0 1-26,0-1 0,-9 9 56,1 0-39,-1 0 1,0-9 49,1 1-57,-1-1 0,9 9 0,0 0 0,-3-2-4,-2-7 1,-4 6-1,-2-5-15,-7 5 1,7 3-1,-6 0 1,5 0 2,4 0 1,-1 0 0,1 0-1,-1 0 13,1 0 0,-10 0 0,1 0 0,3 0 17,3 0 0,2 0 0,0 0-4,1 0-18,-1 0 0,-2 0 1,-3 0-1,-4 0 13,4 0 1,3 0 0,2 0-93,1 0 77,-1 0 1,0 3 0,-2 2-16,-6 4 0,5-1 0,-5-8 0,6 0 0,2 3-9,1 6 0,-1-6 0,1 5 0,-1-5 20,0-3 0,1 0 0,-1 0 1,1 0 21,-1 0 0,0 0 1,1 0-1,-1 0-12,1 0 0,-1 0 1,0 0-1,-2 0-2,-6 0 1,6 0-1,-7 0 21,7 0-24,-9 0 1,6 0 0,-9 0-34,3 0 30,-8 0 1,13 0 0,-8 3-80,3 5 75,-8-5 0,17 9 0,-9-12-7,0 0 5,8 0 0,-11 0 0,9 0 37,-3 0-38,0 0 1,-3 8-1,-3 1 13,0-4 1,3-2 0,12-3 0,-1 0-6,1 0 0,-4 0 1,-2 0-1,-3 0-1,3 0 0,2 0 1,4 0-1,-1 0-2,0 0 1,-2 0-1,-3 0 1,-3 0-3,2 0 0,1 0 1,0 0-13,-3 0 12,-1-11 1,1 8 0,0-6-11,3 7 11,-9 2 0,9 0 0,-9 0 23,3 0-25,3 0 1,6 0 0,-4 0 0,-2 0 25,3 0 0,0 0 1,-1 0-1,-2 0-10,3 0 1,3 0 0,-1 0 0,-2 0 13,-3 0 0,0 0 0,8 0 0,0 0-19,1 0 0,-4 0 0,-2 0 1,-3 0 9,3 0 1,2 0 0,4 0 0,-1 0-13,1 0 1,-4-9-1,-2 1-44,-3 2 43,0 3 1,8 3 0,1 0-48,-1 0 42,-11 0 1,9 0 0,-7 0-27,7 0 24,-9 0 0,9-9 0,-6 1 0,2 2 18,-2 3 0,6 3 0,-6 0 0,5 0 8,4 0 1,-1-8 0,0-1-1,-2 4-18,-6 2 1,5 3 0,-5 0 0,6 0-16,2 0 1,1 0 0,-1 0-1,1 0-25,-1 0 0,0 0 0,1 0 0,-1 0 22,1 0 0,-4 0-44,-5 0 45,6 0 0,-12 0 0,9 0 64,-4 0-63,1 0 1,9 0 0,-1 0 82,1 0-73,-1 0 1,-2 0 0,-4 0-1,-2-3 8,3-6 1,0 7 0,-1-7 0,-2 6 4,3 3 1,-6 0-1,3 0 1,3 0 4,2 0 1,-5 0 0,0 0-1,3 0-2,2 0 0,4 0 0,-1 0-126,0 0 113,1 0 1,8 0 0,0 0-9,-3 0 0,6 0 0,-3 0 0,-3 0-1,-3 0 1,6 0-132,0 0 128,0 0 0,0 0 1,0 0-20,-3 0 1,6-3 0,-3-2 16,-3-4 1,5 1-11,-2 8 1,0 0 0,-8 0 4,-1 0 0,1 0 0,-1 0 8,0 0 1,9 0 0,0 0 0,-3 0 14,-2 0 0,5 0 0,-1 0 76,-1 0-77,-4 0 0,-3 0 0,1 0 1,-1 0 142,0 0 0,1 0-131,-1 0 53,12 0-47,-9 0-147,21 0 0,-13 0 49,7 0-11,5 0 86,-8 0 1,8 0 17,-6 0 201,6 0-201,-8 0-35,11 0 38,-11 0-51,8 0 39,-9 0 1,10 0 15,-7 0 0,3-3 140,-11-6-105,12 6-134,-18-8 83,20 11-172,-8 0 42,11 0 81,0 0 43,-12 0-45,9 0-21,-8 0 39,11 0 161,0 0-75,-11 0-37,8 0 1,-11 0 43,5 0 35,6 0-83,-20 0 0,18 0-30,-12 0 1,11-3-73,-2-5 90,-7 5 0,10-11-86,-12 5 1,8 6-87,-8-5 0,11 2-208,-2-2-542,5 5 444,3-20 1,0 17-1150,0-11 1614,0 12 0,11-30 0,4 7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21:03:45.188"/>
    </inkml:context>
    <inkml:brush xml:id="br0">
      <inkml:brushProperty name="width" value="0.17143" units="cm"/>
      <inkml:brushProperty name="height" value="0.17143" units="cm"/>
      <inkml:brushProperty name="color" value="#008C3A"/>
    </inkml:brush>
  </inkml:definitions>
  <inkml:trace contextRef="#ctx0" brushRef="#br0">179 0 8016,'-14'0'-588,"0"0"421,5 0 0,4 0 356,-12 0-31,11 0-75,-5 0 177,11 0-17,-12 0-124,9 0 1,-11 0 110,6 0-75,5 0 41,-8 0-309,11 0 56,0 0 76,0 11-3,0 4 1,0 2 37,0 0 1,-3-3-1,-3 6-80,-3-3 46,1 0 0,8 0 0,0 0-52,0 3 48,0 3 0,0-6 0,0 0-11,0 3 12,0 2-2,-11-7 0,8 7-2,-6-4-30,6 4 1,3-5-7,0 0 0,0-8-63,0 8 33,0-11 24,0 5 12,0-11 38,0 0-22,12 0-5,-9 0 0,16-3 0,-7-3-3,2-2 1,-8-3 0,5 5-34,0-3 38,-8 1 0,17 5 0,-8-3-8,2-2 49,-9-1 1,7 6 0,-9-2-40,5-4 4,-5 1 1,11 8-69,-5 0 1,-3 0 37,11 0 0,-9 0-77,9 0 270,0 0-176,-3 0-11,-2 0 0,-1 0 206,-8 0 34,8 0-204,-11 0 67,0 0-143,0-12-10,0 9 47,0-19 24,0 7 0,0-2 57,0 0-44,0 0 1,0 0 213,0 0-194,0 12-3,0-7 1,0 9 54,0-5 73,-11 5-134,8-20 1,-20 20 20,6-5 1,3 5-20,-3 3 0,9 0-25,-9 0 1,-1 0 7,-7 0 0,8 0-3,0 0 1,8 0-27,-8 0 1,11 3-190,-2 5 202,5-5 0,0 9-45,-5-12-4,5 0 55,-8 0-18,11 0-521,0 0 399,11 11 90,-8-8 0,19 11-5,-4-5 1,-4-4-1,3 12 52,3 3 1,-9-6 0,0 3-41,1 3 1,-9-5 145,5 2 1,-5-9-25,-3 9 151,0-11-19,0 5-150,0 1 0,-3-10 11,-5 7 1,-7-6-147,-10-3 1,8-12-155,0-5 228,11 6 0,-5-12-269,11 6 248,0-6 0,0 6 0,0 0-21,0 0 1,0 0 14,0 0-196,0 12 79,0-7 109,0 12 1,3 0-51,5 0 165,-5 0-155,20 0-14,-9 0 147,11 12-83,1 2 0,-12 3-4,-5 0 4,5-11 0,-11 8-62,5-6 0,-5-2-162,-3 11 116,0-11 0,3 5 135,6-11 0,-7 11 0,10 4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21:03:58.028"/>
    </inkml:context>
    <inkml:brush xml:id="br0">
      <inkml:brushProperty name="width" value="0.17143" units="cm"/>
      <inkml:brushProperty name="height" value="0.17143" units="cm"/>
      <inkml:brushProperty name="color" value="#008C3A"/>
    </inkml:brush>
  </inkml:definitions>
  <inkml:trace contextRef="#ctx0" brushRef="#br0">0 476 6399,'5'5'236,"2"-3"0,-1-4-158,4-4 1,-4-1 0,2-2 0,-1-1-52,1-1 1,0 1-1,0 2 1,0-1-18,0-2 0,0 1 1,1-3-1,1 1 15,0-1 0,4 4 0,-3-3 1,1 1-31,0 0 1,2-2-1,-1 2 1,-1 0-11,-1 0 1,1 2 0,-2-3-1,0 1 27,-1 1 0,-3 2 35,-1 2 150,0 1-92,0 0-22,-2 2 81,-3 3-138,-7 7 1,2-2 0,-6 6 0,2-2-11,1-1 0,0 0 0,0 1-20,0 2 1,0-2 0,0 2-1,0-2-3,0-1 1,0 0-1,-1 0 12,1 0 1,-2 1 0,-2 1-9,-1 0 0,4 1 1,-2-2-1,2 1 3,1 1 1,0-1 0,0-1 52,0-1-48,0 0 2,3 0-3,-2 0 98,6 0-92,-6 0 0,5-3 31,-3 1-18,3-5-2,-2 7-52,4-7 32,0 2 0,4-9 0,1-2 22,2-1 0,2-3 0,1 1 0,1 2-13,-1 0 0,2 0 1,1-1-1,0-2-35,-3 0 1,2 2 0,-1-2 0,-1 1 1,2 1 1,-3-4-1,2 3-72,-2-2 86,2 3 1,-2-2-1,2 2 12,-2-1-10,-1-3 1,3 5-1,0-2 80,-2 2 38,0 1-97,-1 0 241,-3 3-22,-1 2-56,-4 3-186,-8 3 1,3 2 0,-6 3 0,2 0-41,1 0 1,0 1-1,0 1 1,-1 1 10,-2-2 0,2 0 1,-1 0-1,1 1 22,1 1 0,-3 2 0,0-2 0,0-1 13,0-1 0,2 2 0,-2-1 0,2 0 20,1-1 0,0-1 1,0 0-1,0 0-4,0 1 0,2-4 0,1 0 45,-1 2-79,2-4 31,1 1-338,3-4 354,7 0 0,-1-4 1,7-2-1,-1-3 67,1-2 1,-3-3 0,4 0-1,-1-1-88,0-1 0,2 2 1,-2-2-1,3-1-19,0 0 1,-2 0-1,1 1 1,0 0-32,-1 0 0,0 3 1,0 2-1,-2 0-36,0 0 0,-1 3 119,-3 3 246,0 0-244,-4 0 0,-4 3 0,-5 7 20,-2 3 1,1 2 0,1-2 0,-1 0-61,-1 0 0,-1 0 1,0 1-20,-1 2 0,1-2 0,0 1 0,0-1-2,0-1 0,0 0 1,0 0-1,0 1 13,0-1 0,0 0 1,-1 0-1,-1 0-23,-1 0 1,1 0-1,2 0 1,-1 1 27,1 2 1,0-2-191,0 1 176,0-1-9,0-1 5,4 0 1,-3-2-25,1-1 16,3-3 138,-1 2 0,8-11-86,1-1 0,2-2 0,1 0 0,0-2-7,0-1 0,1 3 1,1-3-1,1 1-24,-1-1 0,0 2 0,-1-1 1,2-1-33,-1 1 44,-1 2 1,-1-4-35,0 3 28,0-4 0,0 6 1,-2-2 188,-1 3-26,0 0 38,0-4-273,-2 7 1,-7 1 0,-3 9-123,-3 3 0,1 0 53,1 0 1,1-1 28,-7-2 106,8 2-64,-5-6-180,10 3-402,-2-4 407,-1-4 1,3-1 51,-1-6 0,1 1 150,1-3 0,0 0 112,0-4 0,-1 7 321,-2-1-265,2 7 1,-3-6-21,1 4 0,1-2-21,-3-3 1,2 2 131,-2-1-151,-1 4 112,2-1-51,-3 3 128,6-4-34,-3 3 2,4-2-222,0 2 32,0-3 0,2 4-224,4 1 0,0 2 88,7 1 0,-2 7 78,2 1 0,1 2 56,2-2-53,-3-4 1,-4 3 21,-1-1 45,-5-3-39,8 4 127,-10-6 0,1 6-6,-8-5 1,3 1-78,-8-3 1,4-4-1,-4-1-31,2-2 1,4 1 26,-1 1-17,1 0 0,-3-3 71,0 0 21,3-1-149,-2 5-156,6 0 0,-2 8 141,6 1 1,2 3-51,3 0 0,3 0 146,3 0 1,-3 0-1,0 0 8,-2 0 1,-1-3-36,0 1 0,-2-1-23,-1 3 5,-3-3 0,2-1 52,-1-1 24,-2-2-58,6 2 0,-2 1-46,3 1 1,1 0-60,1 0 0,-3-2-139,4 2 131,-7-3 38,10 5 97,-12-6-59,12 6 1,-11-5 21,5 3-50,-5-3-276,0 5-238,-3-2 171,0 6 0,-1-4-52,-1 1 437,-6-6 0,-1-2 0,-3-4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21:01:34.598"/>
    </inkml:context>
    <inkml:brush xml:id="br0">
      <inkml:brushProperty name="width" value="0.17143" units="cm"/>
      <inkml:brushProperty name="height" value="0.17143" units="cm"/>
      <inkml:brushProperty name="color" value="#333333"/>
    </inkml:brush>
  </inkml:definitions>
  <inkml:trace contextRef="#ctx0" brushRef="#br0">33 42 7305,'-9'0'749,"-2"0"-367,7 0-244,-1 0-24,2 0-12,3 3-20,0 2 0,0 6 0,3 0-50,3-1 1,-2-1 0,2-1-1,0 0 30,1 1 1,2-4 0,-1 2 0,0 1 1,0 2 0,1 2 1,2-2-1,0 2 2,2 0 1,-3-2 0,1 1 0,-2-1-25,0-2 0,0-1 0,1 0 57,1-2 1,1-3-177,-1 1 0,0-3-1,3-3 89,2-2 1,-7-3 0,2 0-20,-2 0 0,-1-1 1,0 0-1,1-2 1,-1 5 0,0-2-3,0 0 1,0-2 0,1-2 6,-1 0 1,-3 3-1,1-1-14,0 0 1,1-3-1,-1 0-109,0 0 1,-2-3-140,2 3 296,1 5-134,-6-3-132,2 10-2270,-3-3 2505,0 0 0,0 0 0,0-4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21:01:38.331"/>
    </inkml:context>
    <inkml:brush xml:id="br0">
      <inkml:brushProperty name="width" value="0.17143" units="cm"/>
      <inkml:brushProperty name="height" value="0.17143" units="cm"/>
      <inkml:brushProperty name="color" value="#333333"/>
    </inkml:brush>
  </inkml:definitions>
  <inkml:trace contextRef="#ctx0" brushRef="#br0">17 49 6338,'16'0'677,"1"0"-653,-8 0 0,5 0 48,-3 0 0,1 0-22,2 0 0,-4-1-7,1-1 0,2 1-11,0-2 1,0 2-56,1 1 0,-6 0-9,3 0 21,-4-4-12,9 4 21,-7-4 1,3 4 1,-4 0 0,-3 0-6,2 0-20,-6 0 5,6 0 87,-6-4-40,3 0 184,-4-1-136,0 1-46,-4 4-34,0 0 1,-6 0-1,-1 0 0,2 1 1,-3 1-11,-3 1 0,3 1-1,-7-2 1,1 0 0,-4 3-1,2-2 0,4 1 0,1-2 0,2 1 1,2 0-71,-3 0 1,4-1 20,-1 3 1,2-2-34,1 3 73,-1-5 29,5 3 50,0-4-100,4-7 31,0 5 0,4-9 0,2 5 30,4-1 1,0 3 0,4 0-4,1 0 0,-2 3 0,-1-2-8,0-1-3,3 3 1,-4-3 2,5 4 1,-1 0 0,4 0-51,-2-3 1,-3 2 0,0-3-74,0 1 0,-1 2-33,1-2 156,-4 2-25,2 1 145,-4 0-104,-3 4-65,-2-3 37,-6 6 1,1-5-18,-4 3 1,1-2 20,-3 2 0,-1-2 4,1 3 0,-3-4 1,-1 4-11,0 0 1,1-1-1,0-1 6,-1 0 1,-1 2 0,-4-3-17,1 2 0,2-3 1,2 1-82,0 1 1,3-3 91,0 2 22,3 1-30,-2 1 28,4-1-9,4 4 0,5-5-11,3 3 1,-2 0-34,5-3 1,-3 0 29,6-3 0,-6 0-6,3 0 0,-6-1 110,3-2 1,-2 0-84,3-5 1,-4 3-24,1-6 0,-5 3-4,2-5 21,-2 6 48,-1-4 1,-2 8 25,-3-3 0,-2 2-23,-6 4 0,3 4-18,-1 2 0,2 1-7,0 1 0,4-2-77,-1-1 24,5-3 66,-3 1 10,11-3-46,2 0 0,5 0 1,0-2-52,0-1 1,2-3 9,0 0 0,0 2 0,-1-2 27,-2 0 1,-3 1-1,2 0 36,0-2 0,-5 4-18,4 0 113,-7 2-109,7 1-48,-10 0-39,2-4-44,-3 0-377,0-5 471,0 5 24,0 0 0,-7 4 0,-2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21:01:47.855"/>
    </inkml:context>
    <inkml:brush xml:id="br0">
      <inkml:brushProperty name="width" value="0.17143" units="cm"/>
      <inkml:brushProperty name="height" value="0.17143" units="cm"/>
      <inkml:brushProperty name="color" value="#333333"/>
    </inkml:brush>
  </inkml:definitions>
  <inkml:trace contextRef="#ctx0" brushRef="#br0">9 18 8522,'0'-10'1222,"0"3"-1415,0 7 0,0 10 214,0 4 0,0 1 1,0-1-3,0 4 0,0-4 1,0 2 178,0 0-178,0 0 1,0 0 0,0 1 59,0-1-48,0 5 0,0-3 0,0 3 81,0-1-77,0 3 0,0-4 0,0 4 12,0 3 1,0-5 0,0 2-46,0-2 1,0-3 0,0 3-24,0 0 0,0-5 0,0-1-8,0 3 0,0-5 1,0 5 14,0 0 1,0-4-1,0 3 1,0-2 1,0 5 204,0 2-175,0-6 1,-2 1 60,-1-6-106,0 2-5,3 3-18,0-3 16,0 3 15,0-3 27,0 3-66,0-3 49,0 3 8,0-7 72,0 3-104,0-4-68,0-3-440,0-1 526,4-4 0,0-1-87,5-2 0,-3 2 131,2-2-58,-1 2 0,6 1-29,-2 0 1,2 0 162,3 0-17,1 0 0,-4 3 0,2 1-24,3 0 0,-2-2 0,4 1 0,-3-2 20,0-1 0,-1 0 1,1 0-1,-1 0 8,1 0 1,0 3 0,3 0-17,2 2 1,-2-3 0,-1 1-1,-1 0-50,-2 0 0,-2 1 1,1-3-1,2 2 3,1-1 1,1 2 0,-2-1 127,-1-2-126,5 0 0,-3-1 0,3 0 0,0 0 41,1 0 0,-4 0 1,1 0 64,-1 0-94,-2 0 0,2 0 1,1 0 10,3 0 0,0 0 0,-1 0-3,-1 0 1,0 0 0,-1 0-43,0 0 1,0 0 0,-2 0 0,-1 0 11,1 0 0,2 0 1,2 0-1,-1 0-58,0 0 1,2 0 0,-2 0-1,2 0 75,1 0 0,-2 0 0,1 0 0,0 0 9,-1 0 0,2 0 1,-3 0-1,2 0 49,1 0 0,-2 0 1,2 0 122,3 0-199,-2 0 1,6 0-1,-3 0 1,1 0 22,2 0 0,0 0 0,2-1 0,-1 0-3,0-2 0,-4-1 0,4 2 0,0-1-56,1-2 0,1 3 1,0-2-1,-2 2 26,-1-1 0,0-1 0,1 2 0,-1-1 14,-2-2 0,-3 2 1,-3-2-1,0-1-38,-1 2 1,0-1 0,-2 3 223,0-1-198,1-3 1,-1 5 0,1-3 283,1 1-278,-2 2 0,4-4 1,-3 3-1,0 0 8,0 0 1,1 0 0,-3 0 0,2-1 3,2 2 1,-4 0-1,1 1 1,-1 0 18,-2 0 0,1 0 1,0 0 22,3 0 1,-3 0 0,3 0 0,-2 0-41,1 0 1,0-1-1,2-1 1,0-1 32,0 1 1,-1-1 0,2 0 0,1 0-6,1-1 1,1 3-1,2-4-32,1 1-3,-1 1 0,-5 1 0,0-2-9,1-1 1,0 4 21,0-2 1,0 2 0,-3 1 17,1 0 0,-2 0 0,3 0 1,1 0-14,1 0 1,-2 0 0,1 0-1,-1 0-78,-1 0 0,2 1 1,-3 1-1,0 0 23,1 0 1,-2-1 0,-3-1 0,1 0-3,0 0 1,-1 0-1,1 0 1,0 0-32,3 0 0,-3 0 0,3 0 0,0 0 59,-1 0 1,4 0 0,-2 0 0,2 0-5,2 0 0,-5 0 0,5 0 0,-1 0-2,0 0 1,-2 3 0,0 0-134,1-1 143,-3-2 0,3 0 0,-2 0 0,0 0 10,2 0 0,1 0 1,0 0-1,-1 0 11,-1 0 0,0 0 0,2 0 1,-1 0 21,-1 0 0,-3 0 1,3 0-1,-1 0-38,0 0 0,-2 0 1,2 0-1,0 0-56,-3 0 0,0 0 1,1 0-85,0-3 70,4 2 1,-5-3 0,1 4-69,-2 0 102,0 0 0,2 0 0,1 0 0,-2 0-9,0 0 0,-2 0 0,1 0 0,-1 0 27,1 0 0,0 0 0,2 0 0,0 0 17,0 0 0,-2 0 0,0 0 1,0 0 4,2 0 1,-1-1-1,1-1 1,0 0-13,0 0 1,-1 1 0,4 1 0,-1 0 4,0 0 0,-3 0 0,2 0 1,-3 0-115,0 0 1,-1 0 74,1 0 16,3 0 0,-5 0-12,1 0-4,-5 0 25,1 0-26,0 0 58,-6 0 1,5 1-53,-6 2-80,-1-3 1,1 5-59,-2-2 69,-3-2 104,4 2 104,0-3-97,-3 0-80,2 4 5,-3 1 1,0 1 7,0 2 1,0 0-64,0 6 0,0-3 0,0 2-142,0 2 1,0 2 26,0 2 1,0 2-1,0 3 83,0-2 1,0-4-1,0-4 1,0 0 116,0 2 0,0 1 1,0 2-1,-1 0-44,-1 0 1,1-2-1,-2 0 130,2-1-32,1 1 0,-3-1 0,1 1 0,0 0-36,1-1 0,1 1 0,0-1 0,0 1-74,0-1 0,0 1 0,0 0 0,0 0 92,0 2 1,0-4 0,0 2 0,0-2 13,0 1 0,0 0 0,0 2 17,0 1 0,0-4 1,0 2-95,0-2 0,0-5 76,0 1 0,0 0-171,0 6 147,0-4 1,0 0 131,0-2 0,0-1 100,0 4-225,0-4 1,0 3-15,0-2 0,0-1-29,0 4 1,0 0 10,0 2 0,0-2 71,0 0 0,0-3 48,0 3 1,0-3-76,0 2 0,-1-2-9,-2 0-182,2-2-655,-2 3-463,3-3-540,0-1 399,0-4 475,0-4 948,3-7 0,-2 1 0,3-6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21:01:50.129"/>
    </inkml:context>
    <inkml:brush xml:id="br0">
      <inkml:brushProperty name="width" value="0.17143" units="cm"/>
      <inkml:brushProperty name="height" value="0.17143" units="cm"/>
      <inkml:brushProperty name="color" value="#333333"/>
    </inkml:brush>
  </inkml:definitions>
  <inkml:trace contextRef="#ctx0" brushRef="#br0">8 42 7436,'-4'-5'882,"0"-2"-557,4 6 1027,0-3-1274,0 12 1,1 0 0,2 7-60,2-2 1,3 0 0,0 3 6,0 1 1,1-6-1,-1 3 77,0-1 0,0-4 24,1 3 0,-1-3-4,0-1-234,-3 0 108,2 1-11,-6-5 0,7-1-6,-3-6 1,1-2 0,1-5 17,-2-2 0,1 1 1,2 3-15,1 0 1,-4 0-102,1-1 0,-1 1 15,3 0 0,1-1-6,-1 1 1,-3 3-6,1-1 147,-4 1-37,5-4 0,-2 4 23,3-1-13,-3 4 284,2-1 237,-6 3-825,3 0 210,-4-8 76,0 7 1,-5-10 23,-3 9 1,1-1-59,-4 3 1,3 0 9,-6 0 0,3 0 0,-3 0-71,0 0 1,1 0 12,-1 0 0,4 0 143,-2 0-115,0 0 105,3 0 0,-3-1 30,3-2 83,1 2-71,0-2 77,0 3-88,-1 0-35,5 0-21,0 0-51,11 3 0,0-2-5,7 2 43,-4-2 0,3-1-14,-2 0 1,-1-1-78,4-2 0,-1 1-53,4-3 0,-1 2 0,-2-2 43,0 2 0,-3-3 0,2 3-63,-1-2-29,-1 3 362,1-2-109,-3 4 58,0 0 70,-6 4 3,-3-3-161,0 6-114,0-2 94,-3 3 29,-2 1 0,-2 3-12,1 1 1,-1 0-98,1 1 0,2-4 37,-2 1 1,3-2 16,-2 0 1,-1-4-5,-2 1 0,2-1 14,1 4 1,2-4 55,-2 1-47,3-1-254,-2 0-101,4-2 1,1-12 270,2-2 1,-1 1 34,3 5 0,-2 2 29,2-3 0,-2 3 19,3-2 1,-4 2 264,4-2-61,-4 3 85,2-2-112,-12 4 0,3 8-67,-6 3 0,1 1-58,2 1 0,0-2 46,0 3-229,-1-4-46,1 2-89,3-7 240,-2-1 0,5-8-53,-3-2 6,3 3-110,-2-5 49,0 0-66,4 3 172,-4-3 241,4 8-460,4 8 43,0-7-945,1 10 31,2-10 1114,-2 3 0,3-8 0,0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21:02:23.031"/>
    </inkml:context>
    <inkml:brush xml:id="br0">
      <inkml:brushProperty name="width" value="0.17143" units="cm"/>
      <inkml:brushProperty name="height" value="0.17143" units="cm"/>
      <inkml:brushProperty name="color" value="#004F8B"/>
    </inkml:brush>
  </inkml:definitions>
  <inkml:trace contextRef="#ctx0" brushRef="#br0">1 39 7643,'10'-9'-1311,"-1"5"1422,-9-9-37,0 9 26,0-4 199,0 8 1,2 6-252,4 0 1,-4 3 0,5-3-12,-5 7 1,-2-2 0,2-1 0,2 1 9,3-1 0,-1 3-41,-6 6 21,0 0 0,0 1-8,0-1 1,9 0 0,-7-6 0,4-1-64,-4 3 62,-2 2 1,0-4-1,0 0-6,0 1 1,2-3 0,3 2 15,1 2 0,0-5 0,-6 3-1,0 2 0,0-4 0,2 1 0,3 3 2,1 2 1,0 2-1,-6 0 6,0 1 1,0-1 0,0 0-105,0 0 1,0 0 41,0 0 0,7 0-118,-1 0 140,1 0 0,-7-6 0,2 0 10,4 2-13,-4 2 0,7 2 0,-9 0 0,0 0 24,0 0 1,2 0 0,2 0 19,2 1 0,1-1 0,-7 0-27,0 0 0,0-6 0,2-3 0,2 1-12,3 0 1,-1 1 0,-6 10 0,0 3 0,0-10 0,0 4 0,2-2-1,4 0 1,-3 2-1,3 0 1,-4 0 29,-2 0 1,0 1-1,0-1-22,0 0 1,0-6-1,0-1 2,0 3 0,0-4-33,0 2 1,2-7-70,5 7 53,-5-9 43,6 4 0,-6-1-15,5-1 38,-5 0 0,13-3 9,-9 3 186,9-4-208,-5 7 1,3-9 0,0 0 24,2 0 1,-5 0 0,3 0 18,2 0 1,2 0-44,2 0 2,-8 0 1,6 0-1,-7 2 1,3 2 52,0 2 1,0 1 0,6-7-20,0 0 1,0 6 0,0 0 4,0-1 0,0-3 0,0 0 0,3 2-6,3 3 1,-4-1 0,5-6 0,-3 0-2,3 0 0,-5 0 0,5 0-37,-5 0 13,6 0 0,-5 0 0,3 0 65,-4 0-67,-2 0 0,7 0 1,-1 0-1,-1 0 1,-3 0 1,-2 0-1,2 0 1,3 0-10,1 0 1,1 0 0,-7 0-1,2 0 14,5 0 0,-5 0 0,4 0 1,-3 0 0,-3 0 0,0 0 1,0-2-1,0-2-2,0-3 1,0 1 0,0 6 0,0 0 22,1 0 1,-1 0 0,0 0-1,2 0-48,5 0 0,-5-7 0,4 1 1,-3 2-3,-3 2 1,0 2-1,0 0 1,0 0-2,0 0 1,0 0 0,0 0 0,3 0-3,3 0 1,-8 0 0,6 0 0,1 0 0,-3 0 1,0 0-1,-2 0 1,3 0 23,3 0 0,-4 0 1,5 0-1,-3 0-9,3 0 1,-5 0-1,4 0 1,-1 0 10,1 0 0,-4 0 1,7 0-1,-2 0-17,-1 0 1,3 0-1,-5 0 1,3 0 35,-3 0 1,0 0 0,1 0 21,1 0-51,9 0 0,-13 0 0,7 0-26,0 0 25,-7 0 0,15 0 1,-6 0-1,2 0 14,-1 0 0,-5 0 0,4 0-54,-3 0 28,7 0 1,-10 0 0,5 0 0,1 0-1,0 0 1,-5 0 0,5 0 0,-2 0 0,-5 0 1,5 0 0,-3 0-1,1 0 4,1 0 1,-6 0-1,7 0 1,-2 0 38,-1 0 1,0 0 0,-5 0-1,1 0-27,4 0 0,-3 2 1,3 2-1,-2 2 28,3-1 1,-5-3-1,7-2 1,-3 0-23,1 0 0,6 0 0,-5 0 1,3 0-18,4 0 1,-4 0 0,-1 0 0,1 0-14,0 0 0,-7 0 1,5 0-1,-3 0-4,1 0 0,6 0 0,-5 0 0,1 0 29,0 0 1,6 0 0,-5 0 0,3 0-6,0 0 0,-7 0 1,5 0-1,0 0 41,0 0 1,-5 0 0,5 0 0,0 0-39,-1 0 1,-3 0-1,4 0 1,-3 0-2,7 0 0,-13 6 0,7 1 101,0-3-104,-7-2 1,15-2 0,-6 0-1,2 0 39,-1 0 0,-1 0 0,4 0 0,-2-2-10,2-5 1,2 5 0,0-4 0,-2 4-58,-2 2 0,0 0 0,4 0 0,-2 0 4,-2 0 0,0 0 1,4 0-1,-2 0 4,-2 0 1,0 0 0,6 0 0,0 0 22,0 0 1,-4-2 0,0-3 0,4-1 63,3 2 1,-5 2 0,9 2 0,-5-2-51,-2-5 1,2 5 0,3-4-18,2 4 11,-1 2 1,-3 0 0,-1 0-126,-2 0 116,5 0 0,-7 0 1,8 0-1,-1 0-28,-3 0 1,-6 0-1,2 0 1,2 0 1,-4 0 1,5 0-1,-7 0 1,4 0 24,2 0 0,-2 0 0,-2-3 1,-2-1-4,2-2 1,2-1-1,2 7 1,0 0 6,1 0 0,-1 0 1,0 0-1,0-2 22,1-4 0,-1 4 0,0-4-62,0 3 31,9-5 0,-13 6 0,4-5 0,-2 5 5,0 2 1,1-2 0,-4-2-44,-1-2 38,0-1 1,0 7-1,-2 0 103,-3 0-109,7 0 1,-10 0 0,6 0-1,-1 0-17,1 0 0,-5 0 0,5 0 0,-2 0 6,-5 0 1,5-6 0,-1-1 0,1 3 3,0 2 1,6 2 0,-5 0 0,3-2 35,0-4 0,-2 3 0,4-3 0,-2 4 8,2 2 1,-5 0-1,3 0-102,2 0 69,2 0 1,-4 0 0,-2 0 0,0 2-5,-1 4 1,-3-3 0,4 3 0,-1-4 28,1-2 1,-4 0 0,5 0 0,1 0 14,-2 0 1,6 0-1,-6 0 1,2 0-31,0 0 1,-7 0 0,7 0 0,2 0-9,2 0 1,-4 0-1,0 0 1,0 0 4,-3 0 1,7 0-1,-6 0 1,2 0-36,0 0 1,-9 0 0,5 2-1,-3 2 54,1 3 0,-1-1 1,-6-6-1,1 0-35,-1 0 1,6 0-1,1 0 1,-3 2 3,-2 5 1,-2-5 0,1 4 0,-1-4 8,0-2 1,2 0 0,2 0-1,3 0-6,-3 0 0,5 0 1,-3 0-1,1 0 0,1 0 1,-5 0 0,5 0 0,-1 0 21,-1 0 1,7 0 0,-4 0 0,1 0 35,5 0 0,3 0 1,1 0-1,-2 0-21,-4 0 1,6-2-1,-4-2 1,4-2 34,-2 1 0,-2 3 1,2 0-1,-2-2-43,-2-3 1,-2 1-1,4 6 1,-4 0 8,-3 0 1,7 0-1,-4-2 1,2-2 43,0-3 1,0 1-1,6 6 73,0 0-127,0-9 0,1 7 1,-1-4-1,-2 4 15,-4 2 0,4 0 0,-4 0 1,2 0-13,-2 0 0,4 0 1,-4 0-1,4 0-37,2 0 1,0-2 0,0-3-1,1-1-12,-1 2 1,0 0-1,0-1 1,-2-3 21,-4-3 1,4 7 0,-4-5 78,4 1-75,-6 6 0,6-9 1,-4 7-1,2-2 15,-2 1 1,4 3-1,-4 2 1,4 0 2,2 0 1,-2 0-1,-2 0 134,-2 0-156,0 0 1,0 0-1,0 0 1,2-2 0,2-4 1,-4 4 0,-3-5 0,1 5-15,0 2 1,-5 0 0,5 0 0,0 0-38,0 0 1,-1 0 0,5 0 0,-2 0-9,2 0 1,-4 0-1,0 0 1,-1 0 42,1 0 1,-4 0 0,3 0-1,1 0 5,0 0 1,-1 0-1,5 0 1,-2 0 15,2 0 0,-4 0 0,0 0 1,0 0 25,-1 0 1,-3 0-1,3 0 1,1 0 9,0 0 0,-7 0 0,5 0 1,-3 0-38,1 0 0,2 0 1,-5 0-1,4-2-44,3-4 0,-6 3 0,1-3 0,-4 4-31,-2 2 0,1 0 0,1 0 0,2 0 12,3 0 0,1 6 0,-3 1 0,3-1 76,3 3 1,-7-7-1,5 4 1,-3-2-7,1 3 0,2-5 0,-5 4 1,4-2-17,3 3 0,-4-5 0,3 4 0,-1-4-39,-5-2 0,-1 0 0,-5 3 1,-2 1-15,-3 2 0,-5 1-67,5-7-6,1 0 130,6 0 0,-6 2-127,0 4 0,-7-4-16,7 5 0,-7-5 34,7-2 112,-9 0 0,7 0 1,-5 0-17,-4 0 1,9 0 100,-5 0-56,-4-9-6,7 7-18,-9-6-14,0 8 1,2-7-229,4 1 155,-3-9 1,5 13 48,-8-7 14,0 9 0,0 9 13,0 4 0,-2-3 0,-2 3 1,-3 2-13,3 2 1,-4-4 0,1-1-1,3 3-9,2 2 0,-5 9 0,1-1 1,2 1-16,2 1 0,-5-3 1,1 5-1,0-1 34,-3-5 1,7 1 0,-4-1-2,3 3 0,1-1 0,-2-6 1,-2 0 1,1 0 1,3-6 0,2 0-19,0 2 0,0 2 0,0 2 0,0 0-22,0 0 0,0 0 0,0 0 1,0 0-19,0 1 0,0-1 0,0 0 0,-2 0-118,-4 0 0,4 0-426,-5 0 0,3-8 121,-2-5 1,4-6-1,-5-6-391,5-7 0,2-4 0,0-2 869,0 0 0,0-9 0,0-1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21:02:25.342"/>
    </inkml:context>
    <inkml:brush xml:id="br0">
      <inkml:brushProperty name="width" value="0.17143" units="cm"/>
      <inkml:brushProperty name="height" value="0.17143" units="cm"/>
      <inkml:brushProperty name="color" value="#004F8B"/>
    </inkml:brush>
  </inkml:definitions>
  <inkml:trace contextRef="#ctx0" brushRef="#br0">1 55 7960,'0'-19'736,"0"9"-581,0-7-58,0 15 1,0-5 0,2 11-1,2 5-45,2 1 1,1-3 0,-5 3 0,2 1 46,2 0 1,7-5-148,-7 7 8,9 0 1,-10 4 0,5-3 54,-1-1 0,3 0 0,-5 6 38,-3 0 0,5 0 0,-1-2-47,3-4 1,-5 2 0,5-7 3,-3 3 0,1-7-49,-3 3 0,-2-5-7,9-2 1,0 0 0,6 0-45,0 0 0,0-2 0,-2-5 0,-2-5 5,-2-5 0,-1 4 0,8 2-69,-1 3 122,-9-7 0,7 13 0,-6-7 0,2 3-26,-1-1 0,-5 1 0,3 4 1,1-2 31,0-3 0,-5 1 0,5 4 0,-1-2 10,1-3 0,-7-1 1,5 3-11,-1-1 1,-6-2 132,5 1-18,-5 5-14,-2-15-50,-9 15 206,-1-15-144,-9 15 0,6-7 0,0 9-68,-2 0 0,-2 0 1,-2 0-1,0 0-32,0 0 0,6 7 0,0-1 1,-2-2-43,-2-2 1,-2-2-1,0 0-18,0 0 1,0 0 0,0 0 45,0 0 0,6 0 0,0 3 50,-2 3 0,1-2 1,-1 7 21,2-3 1,7-1-3,-7-7-57,9 0 0,-3-2-32,14-5 0,3-3 0,9-10 1,-6 3 180,0 5 50,-9-5 1,2 15-163,-12-5 0,2 5 1,-9 2 25,-2 0 0,-2 0 0,-2 0 29,0 0 1,6 0 0,3 2 27,1 5 0,-4-3-30,7 9 8,-9-1-82,13 7 1,-6-10-34,8-9 1,6-2 0,2-9 0,1 1 13,-1-1 0,7 7 9,-2-3 1,4 5 0,2 2 6,0 0 0,0 0 1,0 0 0,1 0 0,-8 0 0,1 0 0,2 0 8,2 0 0,-4 0-49,-1 0 231,-7 9-186,3-7 1,-10 13 35,-4-9 0,1 7 0,-7-7-4,-3-2 1,4-1 0,-2-3-97,-1 0 1,3 0 0,-2 0-7,-2 0 0,5 0 0,-3 0 0,0-3-23,3-3 1,-7 4 52,4-4 1,2 3-21,-2 3 5,9 0 24,13 0 0,3 0 0,14 0 1,-5 0-39,-2 0 1,0 0 0,1 0 0,-1 0 10,0 0 0,-6-6 0,-1 0 41,3 1 0,2 3 25,2 2 1,-6 0 94,0 0 15,-9 0 1,2 9-53,-12 4 1,2 4-1,-7 2-62,3 0 1,-1-6 0,3-1-25,-7 3 1,5-4 0,-1-1 0,3 1-20,-1 0 1,-1-7 0,4 4-26,-3 1 1,-1-7 0,3 7-34,-1-1 1,-2-6-121,1 5 176,5-5 0,-4-2 0,10-2 0,4-5-10,3-6 0,2 3 0,4-3 1,-2-2-3,-3-2 0,-5 0 1,3 2 182,-1 3-80,6 7 0,-15-3 44,0 8-105,-9 8 1,-8 3 0,2 8 0,3 0-119,-3 0 1,4-2-1,1-2 1,1-2-817,5 2 941,2-7 0,-7 9 0,-1-6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21:02:44.920"/>
    </inkml:context>
    <inkml:brush xml:id="br0">
      <inkml:brushProperty name="width" value="0.17143" units="cm"/>
      <inkml:brushProperty name="height" value="0.17143" units="cm"/>
      <inkml:brushProperty name="color" value="#5B2D90"/>
    </inkml:brush>
  </inkml:definitions>
  <inkml:trace contextRef="#ctx0" brushRef="#br0">3786 1 7866,'-13'0'330,"0"0"-188,0 0-59,3 0 1,-7 0-41,4 0 1,2 0 0,1 2 0,-1 2-6,1 2 1,-3 1-1,-6-7 16,0 0 0,-1 6 1,1 1-46,0-3 0,0-2 1,0-2 22,0 0 0,0 0 1,0 0-1,0 0-26,-1 0 0,6 6 0,-3 1 1,-5-3-12,1-2 1,0-2-1,2 0 1,0 0 2,-1 0 0,-1 2 0,-2 2 0,-3 3 33,3-3 1,8-2-1,2-2 1,-1 0-8,-3 0 1,-3 2 0,1 3 191,0 1-202,0 0 1,0-4-1,0 3 1,0 1 7,0-2 1,0 1 0,-1-1-1,1 2-13,0-2 1,-2 1-1,-2-1 1,-3 2-4,3-1 0,-1-3 0,1 0 0,-3 2 9,3 2 1,-4 1-1,1-7 1,1 2-14,-3 4 0,5-4 1,-7 5-1,0-5 10,0-2 0,7 6 1,-5 1-1,3-3-17,-1-2 0,-5-2 0,5 0 1,1 2-42,-3 4 0,5-3 0,-7 3 0,0-4 17,0-2 1,7 2-1,-5 2 1,3 3 24,-1-3 0,1-2 0,6-2 1,0 0-8,0 0 0,-1 0 0,1 2 0,0 3-26,0 1 1,0 0-1,0-6 11,0 0 0,0 0 1,0 0-1,-1 2-6,1 5 0,0-5 0,0 4 0,0-1 6,0 1 0,-2-4 0,-3 4 1,-1-3 19,1-3 1,1 6 0,0 0 0,-3-1-8,3-3 1,2-2-1,-1 0 31,-3 0-25,4 0 0,-9 0 1,7 0-1,-3 0 3,3 0 0,-1 0 0,1 0 0,-5 0-4,-1 0 0,3 0 0,-4 0 1,3 2 1,3 4 1,1-4-1,0 5 1,-3-5 4,3-2 1,2 0 0,1 0-1,1 0 3,0 0 0,0 0 0,0 0 1,0-2 1,0-5 0,0 5 1,0-4-1,-1 4-3,1 2 1,7 0-1,-1 0 1,-2 0-2,-2 0 0,-2-2 0,0-5 0,0 5 0,-1-6 0,1 8-4,0 0 0,6 0 0,3-3 1,-1-1-17,1-2 1,3-1-1,-5 7 11,-3 0 30,6 0-10,1 0 2,8 0 8,0 9 0,0-5 81,0 9-97,0-9 0,-2 11 0,-3-6 28,-1 1 0,0-3 84,6 5-59,0-7-41,0 12 1,0-13 22,0 9 1,0-7 0,0 7 1,0-7 14,0 7 1,0-7-61,0 7 1,0-7 12,0 7 1,0-7 10,0 7-14,0-9 0,0 7 1,0-5 3,0 7 0,0-2 0,0 1 1,0 3 1,0 2-1,0 2-15,0 1 1,0-1-1,0 0 2,0 0 0,-7 0 0,1 0 0,2 0-1,1 0 0,3 3 1,0 1-1,0 2-7,0-1 1,0-1 0,0 1-1,0 3-29,0 3 1,0-5-1,0 7 1,0 0 2,0-2 0,0 4 1,0-7 54,0 3-26,0 2 0,0 0 0,0-2 0,0-1 0,0 1 1,0-4 0,0 3 0,0 1-32,0 0 0,3 0 0,1 1 0,2-3 12,-2 0 1,-1-1-1,-3 7 1,0-4 21,0-2 1,0 3-1,0-3 1,0 2-18,0 4 1,0-5 0,0 1 0,0 0-3,0 0 1,0 2 0,0 6-1,0 0-26,0 0 1,0-6-1,0 0-101,0 2 130,0 2 1,0-4-1,0-2 1,0-1-17,0 1 0,0-7 1,0 5 196,0 0-176,0-7 1,0 7-1,0-9 1,0 0 33,0 0 0,0 0 0,0 0-4,0 0 0,0 0 1,0 0-1,0 1-37,0-1 0,0 0 1,0 0-1,0 0-10,0 0 0,0 0 0,0 0 14,0 1-1,0-10 120,0-1-63,0-9-13,0 8 47,0-6 31,0 7 658,0-9 0,-9 0-751,-4 0 0,3 0-14,-3 0 0,0 0 0,-6 0-7,0 0 1,0 0 0,0 0 0,0 2 26,-1 4 0,1-4 0,0 5 0,0-5 15,0-2 0,0 0 0,0 0-70,0 0 1,2 2-1,2 2 1,2 3-70,-2-3 1,5-2 0,-3-2 0,0 2-88,2 4 1,-6-3-56,5 3 1,1-4-550,-2-2-426,9 0 403,-4 0 822,8 0 0,0 0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5T21:02:46.446"/>
    </inkml:context>
    <inkml:brush xml:id="br0">
      <inkml:brushProperty name="width" value="0.17143" units="cm"/>
      <inkml:brushProperty name="height" value="0.17143" units="cm"/>
      <inkml:brushProperty name="color" value="#5B2D90"/>
    </inkml:brush>
  </inkml:definitions>
  <inkml:trace contextRef="#ctx0" brushRef="#br0">268 38 8168,'-11'9'84,"-4"-5"0,7 9-25,-3 2 1,5-5-98,-7 3 0,0 0-81,-6 6 135,9 0 1,-7-6 0,4-1-15,-4 3 1,0-4 0,2 0 0,5-1 5,1 1 1,-4-5 0,5 5 56,-3-3 23,7-1 0,-7-7 22,5 0-36,4 0 1,-7 2-187,9 4 104,0-4 1,2 7-21,5-9 1,3 6 33,10 1 0,-8 1 1,1-4 13,2 3 0,0 1 0,0-4 0,-3 3-12,3-3 1,-4 0 0,2 0-8,1 3 0,-3-1 0,0-4 1,-3 5 77,7-5 0,-11 13 71,9-9-105,-9 0 51,5-6-84,-9 0-62,8 0 51,-6 0 77,7 0 1,-9-2-62,0-4 1,0 2 0,0-9 2,0-2 1,0 4 0,0-1 0,0-3-94,0-2 1,0-2 0,0 0 0,0 0-30,0-1 0,0 1 1,0 0-1,0 0 42,0 0 1,0 0 0,0 0 0,-2 0-55,-5-1 0,5 1 86,-4 0 1,2 2 379,-3 5-331,5 3 0,-8 9-13,3 0 1,5 2-8,-4 5 0,4 3 1,-1 7-1,-1-2 0,-2-2 0,-1-1 0,7 8 0,0-1 29,0 0 0,0 0 134,0 0-157,0 0 0,0 0 0,0 0 169,0 1-148,0-10 1,0 7 151,0-4-41,0 4-126,0 2-1,0-8 0,0-3 1,0-23-185,0-4 0,0-4 0,0 4-8,0 0 0,0-1 0,0 1-32,0 0 86,0 9 226,0-7-252,0 14 136,0-5 0,-2 8 117,-4 0 0,4 8 1,-7 5-21,1 4 1,6 2 0,-5 0-48,5 1 0,2-8 41,0 1-232,0 0 0,2-3-314,5-3 0,-3-7 0,7-7 471,-3-5 0,7-5 0,-4-2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2981A4C-1D39-40BC-B4ED-393C04166D4C}" type="datetimeFigureOut">
              <a:rPr lang="en-US" smtClean="0"/>
              <a:t>9/10/2020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1460831-27E3-4BAC-8853-B61AC570D0EB}" type="slidenum">
              <a:rPr lang="en-US" smtClean="0"/>
              <a:t>‹#›</a:t>
            </a:fld>
            <a:endParaRPr lang="en-US"/>
          </a:p>
        </p:txBody>
      </p:sp>
    </p:spTree>
    <p:extLst>
      <p:ext uri="{BB962C8B-B14F-4D97-AF65-F5344CB8AC3E}">
        <p14:creationId xmlns:p14="http://schemas.microsoft.com/office/powerpoint/2010/main" val="22572144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8" Type="http://schemas.openxmlformats.org/officeDocument/2006/relationships/hyperlink" Target="https://en.wikipedia.org/wiki/Real-time_computing" TargetMode="External"/><Relationship Id="rId3" Type="http://schemas.openxmlformats.org/officeDocument/2006/relationships/hyperlink" Target="https://en.wikipedia.org/wiki/Architecture" TargetMode="External"/><Relationship Id="rId7" Type="http://schemas.openxmlformats.org/officeDocument/2006/relationships/hyperlink" Target="https://en.wikipedia.org/wiki/Space_Shuttle" TargetMode="External"/><Relationship Id="rId2" Type="http://schemas.openxmlformats.org/officeDocument/2006/relationships/slide" Target="../slides/slide3.xml"/><Relationship Id="rId1" Type="http://schemas.openxmlformats.org/officeDocument/2006/relationships/notesMaster" Target="../notesMasters/notesMaster1.xml"/><Relationship Id="rId6" Type="http://schemas.openxmlformats.org/officeDocument/2006/relationships/hyperlink" Target="https://en.wikipedia.org/wiki/Software_design" TargetMode="External"/><Relationship Id="rId5" Type="http://schemas.openxmlformats.org/officeDocument/2006/relationships/hyperlink" Target="https://en.wikipedia.org/wiki/Software_architecture#cite_note-3" TargetMode="External"/><Relationship Id="rId4" Type="http://schemas.openxmlformats.org/officeDocument/2006/relationships/hyperlink" Target="https://en.wikipedia.org/wiki/Software_architecture#cite_note-PERRY1992-2" TargetMode="Externa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github.com/ardalis/CleanArchitecture" TargetMode="External"/><Relationship Id="rId2" Type="http://schemas.openxmlformats.org/officeDocument/2006/relationships/slide" Target="../slides/slide39.xml"/><Relationship Id="rId1" Type="http://schemas.openxmlformats.org/officeDocument/2006/relationships/notesMaster" Target="../notesMasters/notesMaster1.xml"/><Relationship Id="rId4" Type="http://schemas.openxmlformats.org/officeDocument/2006/relationships/hyperlink" Target="https://github.com/ivanpaulovich/clean-architecture-manga/tree/master/src" TargetMode="Externa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s://github.com/ardalis/CleanArchitecture" TargetMode="External"/><Relationship Id="rId2" Type="http://schemas.openxmlformats.org/officeDocument/2006/relationships/slide" Target="../slides/slide51.xml"/><Relationship Id="rId1" Type="http://schemas.openxmlformats.org/officeDocument/2006/relationships/notesMaster" Target="../notesMasters/notesMaster1.xml"/><Relationship Id="rId4" Type="http://schemas.openxmlformats.org/officeDocument/2006/relationships/hyperlink" Target="https://github.com/ivanpaulovich/clean-architecture-manga/tree/master/src" TargetMode="Externa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indent="0" algn="l" defTabSz="932341"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1200" kern="1200" dirty="0" err="1">
                <a:solidFill>
                  <a:schemeClr val="tx1"/>
                </a:solidFill>
                <a:effectLst/>
                <a:latin typeface="+mn-lt"/>
                <a:ea typeface="+mn-ea"/>
                <a:cs typeface="+mn-cs"/>
              </a:rPr>
              <a:t>dziekuje</a:t>
            </a:r>
            <a:r>
              <a:rPr lang="en-US" sz="1200" kern="1200" dirty="0">
                <a:solidFill>
                  <a:schemeClr val="tx1"/>
                </a:solidFill>
                <a:effectLst/>
                <a:latin typeface="+mn-lt"/>
                <a:ea typeface="+mn-ea"/>
                <a:cs typeface="+mn-cs"/>
              </a:rPr>
              <a:t> ze </a:t>
            </a:r>
            <a:r>
              <a:rPr lang="en-US" sz="1200" kern="1200" dirty="0" err="1">
                <a:solidFill>
                  <a:schemeClr val="tx1"/>
                </a:solidFill>
                <a:effectLst/>
                <a:latin typeface="+mn-lt"/>
                <a:ea typeface="+mn-ea"/>
                <a:cs typeface="+mn-cs"/>
              </a:rPr>
              <a:t>tak</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licznie</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przybyliscie</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moja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prezentacje</a:t>
            </a:r>
            <a:r>
              <a:rPr lang="en-US" sz="1200" kern="1200" dirty="0">
                <a:solidFill>
                  <a:schemeClr val="tx1"/>
                </a:solidFill>
                <a:effectLst/>
                <a:latin typeface="+mn-lt"/>
                <a:ea typeface="+mn-ea"/>
                <a:cs typeface="+mn-cs"/>
              </a:rPr>
              <a:t> </a:t>
            </a:r>
            <a:r>
              <a:rPr lang="pl-PL" sz="1200" kern="1200" dirty="0">
                <a:solidFill>
                  <a:schemeClr val="tx1"/>
                </a:solidFill>
                <a:effectLst/>
                <a:latin typeface="+mn-lt"/>
                <a:ea typeface="+mn-ea"/>
                <a:cs typeface="+mn-cs"/>
              </a:rPr>
              <a:t>i </a:t>
            </a:r>
            <a:r>
              <a:rPr lang="pl-PL" sz="1200" kern="1200" dirty="0" err="1">
                <a:solidFill>
                  <a:schemeClr val="tx1"/>
                </a:solidFill>
                <a:effectLst/>
                <a:latin typeface="+mn-lt"/>
                <a:ea typeface="+mn-ea"/>
                <a:cs typeface="+mn-cs"/>
              </a:rPr>
              <a:t>mozliwosc</a:t>
            </a:r>
            <a:r>
              <a:rPr lang="pl-PL" sz="1200" kern="1200" dirty="0">
                <a:solidFill>
                  <a:schemeClr val="tx1"/>
                </a:solidFill>
                <a:effectLst/>
                <a:latin typeface="+mn-lt"/>
                <a:ea typeface="+mn-ea"/>
                <a:cs typeface="+mn-cs"/>
              </a:rPr>
              <a:t> podzielenia się z wami odrobina wiedzy jaka zebrałam …. Nie wiem co </a:t>
            </a:r>
            <a:r>
              <a:rPr lang="pl-PL" sz="1200" kern="1200" dirty="0" err="1">
                <a:solidFill>
                  <a:schemeClr val="tx1"/>
                </a:solidFill>
                <a:effectLst/>
                <a:latin typeface="+mn-lt"/>
                <a:ea typeface="+mn-ea"/>
                <a:cs typeface="+mn-cs"/>
              </a:rPr>
              <a:t>dodac</a:t>
            </a:r>
            <a:endParaRPr lang="en-US" sz="1200" kern="1200" dirty="0">
              <a:solidFill>
                <a:schemeClr val="tx1"/>
              </a:solidFill>
              <a:effectLst/>
              <a:latin typeface="+mn-lt"/>
              <a:ea typeface="+mn-ea"/>
              <a:cs typeface="+mn-cs"/>
            </a:endParaRPr>
          </a:p>
          <a:p>
            <a:pPr marL="0" marR="0" indent="0" algn="l" defTabSz="932341"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1200" kern="1200" baseline="0" dirty="0" err="1">
                <a:solidFill>
                  <a:schemeClr val="tx1"/>
                </a:solidFill>
                <a:effectLst/>
                <a:latin typeface="+mn-lt"/>
                <a:ea typeface="+mn-ea"/>
                <a:cs typeface="+mn-cs"/>
              </a:rPr>
              <a:t>Chcia</a:t>
            </a:r>
            <a:r>
              <a:rPr lang="pl-PL" sz="1200" kern="1200" baseline="0" dirty="0" err="1">
                <a:solidFill>
                  <a:schemeClr val="tx1"/>
                </a:solidFill>
                <a:effectLst/>
                <a:latin typeface="+mn-lt"/>
                <a:ea typeface="+mn-ea"/>
                <a:cs typeface="+mn-cs"/>
              </a:rPr>
              <a:t>łabym</a:t>
            </a:r>
            <a:r>
              <a:rPr lang="pl-PL" sz="1200" kern="1200" baseline="0" dirty="0">
                <a:solidFill>
                  <a:schemeClr val="tx1"/>
                </a:solidFill>
                <a:effectLst/>
                <a:latin typeface="+mn-lt"/>
                <a:ea typeface="+mn-ea"/>
                <a:cs typeface="+mn-cs"/>
              </a:rPr>
              <a:t> wam przybliżyć choć trochę temat web </a:t>
            </a:r>
            <a:r>
              <a:rPr lang="pl-PL" sz="1200" kern="1200" baseline="0" dirty="0" err="1">
                <a:solidFill>
                  <a:schemeClr val="tx1"/>
                </a:solidFill>
                <a:effectLst/>
                <a:latin typeface="+mn-lt"/>
                <a:ea typeface="+mn-ea"/>
                <a:cs typeface="+mn-cs"/>
              </a:rPr>
              <a:t>assembly</a:t>
            </a:r>
            <a:r>
              <a:rPr lang="pl-PL" sz="1200" kern="1200" baseline="0" dirty="0">
                <a:solidFill>
                  <a:schemeClr val="tx1"/>
                </a:solidFill>
                <a:effectLst/>
                <a:latin typeface="+mn-lt"/>
                <a:ea typeface="+mn-ea"/>
                <a:cs typeface="+mn-cs"/>
              </a:rPr>
              <a:t> – </a:t>
            </a:r>
          </a:p>
          <a:p>
            <a:endParaRPr lang="en-US" dirty="0"/>
          </a:p>
        </p:txBody>
      </p:sp>
      <p:sp>
        <p:nvSpPr>
          <p:cNvPr id="4" name="Slide Number Placeholder 3"/>
          <p:cNvSpPr>
            <a:spLocks noGrp="1"/>
          </p:cNvSpPr>
          <p:nvPr>
            <p:ph type="sldNum" sz="quarter" idx="10"/>
          </p:nvPr>
        </p:nvSpPr>
        <p:spPr/>
        <p:txBody>
          <a:bodyPr/>
          <a:lstStyle/>
          <a:p>
            <a:fld id="{01460831-27E3-4BAC-8853-B61AC570D0EB}" type="slidenum">
              <a:rPr lang="en-US" smtClean="0"/>
              <a:t>1</a:t>
            </a:fld>
            <a:endParaRPr lang="en-US"/>
          </a:p>
        </p:txBody>
      </p:sp>
    </p:spTree>
    <p:extLst>
      <p:ext uri="{BB962C8B-B14F-4D97-AF65-F5344CB8AC3E}">
        <p14:creationId xmlns:p14="http://schemas.microsoft.com/office/powerpoint/2010/main" val="29046846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dirty="0" err="1"/>
              <a:t>Implement</a:t>
            </a:r>
            <a:r>
              <a:rPr lang="pl-PL" dirty="0"/>
              <a:t> </a:t>
            </a:r>
            <a:r>
              <a:rPr lang="pl-PL" dirty="0" err="1"/>
              <a:t>use</a:t>
            </a:r>
            <a:r>
              <a:rPr lang="pl-PL" dirty="0"/>
              <a:t> </a:t>
            </a:r>
            <a:r>
              <a:rPr lang="pl-PL" dirty="0" err="1"/>
              <a:t>cases</a:t>
            </a:r>
            <a:endParaRPr lang="pl-PL" dirty="0"/>
          </a:p>
          <a:p>
            <a:r>
              <a:rPr lang="pl-PL" dirty="0"/>
              <a:t>High-</a:t>
            </a:r>
            <a:r>
              <a:rPr lang="pl-PL" dirty="0" err="1"/>
              <a:t>level</a:t>
            </a:r>
            <a:r>
              <a:rPr lang="pl-PL" dirty="0"/>
              <a:t> </a:t>
            </a:r>
            <a:r>
              <a:rPr lang="pl-PL" dirty="0" err="1"/>
              <a:t>application</a:t>
            </a:r>
            <a:r>
              <a:rPr lang="pl-PL" dirty="0"/>
              <a:t> </a:t>
            </a:r>
            <a:r>
              <a:rPr lang="pl-PL" dirty="0" err="1"/>
              <a:t>logic</a:t>
            </a:r>
            <a:endParaRPr lang="pl-PL" dirty="0"/>
          </a:p>
          <a:p>
            <a:r>
              <a:rPr lang="pl-PL" dirty="0" err="1"/>
              <a:t>Knows</a:t>
            </a:r>
            <a:r>
              <a:rPr lang="pl-PL" dirty="0"/>
              <a:t> </a:t>
            </a:r>
            <a:r>
              <a:rPr lang="pl-PL" dirty="0" err="1"/>
              <a:t>about</a:t>
            </a:r>
            <a:r>
              <a:rPr lang="pl-PL" dirty="0"/>
              <a:t> the </a:t>
            </a:r>
            <a:r>
              <a:rPr lang="pl-PL" dirty="0" err="1"/>
              <a:t>domain</a:t>
            </a:r>
            <a:endParaRPr lang="pl-PL" dirty="0"/>
          </a:p>
          <a:p>
            <a:r>
              <a:rPr lang="pl-PL" dirty="0"/>
              <a:t>No </a:t>
            </a:r>
            <a:r>
              <a:rPr lang="pl-PL" dirty="0" err="1"/>
              <a:t>knowledge</a:t>
            </a:r>
            <a:r>
              <a:rPr lang="pl-PL" dirty="0"/>
              <a:t> of </a:t>
            </a:r>
            <a:r>
              <a:rPr lang="pl-PL" dirty="0" err="1"/>
              <a:t>other</a:t>
            </a:r>
            <a:r>
              <a:rPr lang="pl-PL" dirty="0"/>
              <a:t> </a:t>
            </a:r>
            <a:r>
              <a:rPr lang="pl-PL" dirty="0" err="1"/>
              <a:t>layers</a:t>
            </a:r>
            <a:endParaRPr lang="pl-PL" dirty="0"/>
          </a:p>
          <a:p>
            <a:r>
              <a:rPr lang="pl-PL" dirty="0" err="1"/>
              <a:t>Contains</a:t>
            </a:r>
            <a:r>
              <a:rPr lang="pl-PL" dirty="0"/>
              <a:t> </a:t>
            </a:r>
            <a:r>
              <a:rPr lang="pl-PL" dirty="0" err="1"/>
              <a:t>interfaces</a:t>
            </a:r>
            <a:endParaRPr lang="en-US" dirty="0"/>
          </a:p>
          <a:p>
            <a:endParaRPr lang="en-US" dirty="0"/>
          </a:p>
        </p:txBody>
      </p:sp>
      <p:sp>
        <p:nvSpPr>
          <p:cNvPr id="4" name="Slide Number Placeholder 3"/>
          <p:cNvSpPr>
            <a:spLocks noGrp="1"/>
          </p:cNvSpPr>
          <p:nvPr>
            <p:ph type="sldNum" sz="quarter" idx="5"/>
          </p:nvPr>
        </p:nvSpPr>
        <p:spPr/>
        <p:txBody>
          <a:bodyPr/>
          <a:lstStyle/>
          <a:p>
            <a:fld id="{01460831-27E3-4BAC-8853-B61AC570D0EB}" type="slidenum">
              <a:rPr lang="en-US" smtClean="0"/>
              <a:t>21</a:t>
            </a:fld>
            <a:endParaRPr lang="en-US"/>
          </a:p>
        </p:txBody>
      </p:sp>
    </p:spTree>
    <p:extLst>
      <p:ext uri="{BB962C8B-B14F-4D97-AF65-F5344CB8AC3E}">
        <p14:creationId xmlns:p14="http://schemas.microsoft.com/office/powerpoint/2010/main" val="42612244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dirty="0"/>
              <a:t>Best place to be </a:t>
            </a:r>
            <a:r>
              <a:rPr lang="pl-PL" dirty="0" err="1"/>
              <a:t>tested</a:t>
            </a:r>
            <a:r>
              <a:rPr lang="pl-PL" dirty="0"/>
              <a:t>. </a:t>
            </a:r>
            <a:r>
              <a:rPr lang="pl-PL" dirty="0" err="1"/>
              <a:t>All</a:t>
            </a:r>
            <a:r>
              <a:rPr lang="pl-PL" dirty="0"/>
              <a:t> </a:t>
            </a:r>
            <a:r>
              <a:rPr lang="pl-PL" dirty="0" err="1"/>
              <a:t>logic</a:t>
            </a:r>
            <a:r>
              <a:rPr lang="pl-PL" dirty="0"/>
              <a:t>. Jednostkowe i akceptacyjne</a:t>
            </a:r>
          </a:p>
          <a:p>
            <a:r>
              <a:rPr lang="pl-PL" dirty="0"/>
              <a:t>Mamy wiedzę o Infrastrukturze więc możemy je </a:t>
            </a:r>
            <a:r>
              <a:rPr lang="pl-PL" dirty="0" err="1"/>
              <a:t>zamockowac</a:t>
            </a:r>
            <a:r>
              <a:rPr lang="pl-PL" dirty="0"/>
              <a:t>.</a:t>
            </a:r>
          </a:p>
          <a:p>
            <a:endParaRPr lang="pl-PL" dirty="0"/>
          </a:p>
          <a:p>
            <a:r>
              <a:rPr lang="pl-PL" dirty="0" err="1"/>
              <a:t>Eliminate</a:t>
            </a:r>
            <a:r>
              <a:rPr lang="pl-PL" dirty="0"/>
              <a:t> </a:t>
            </a:r>
            <a:r>
              <a:rPr lang="pl-PL" dirty="0" err="1"/>
              <a:t>user</a:t>
            </a:r>
            <a:r>
              <a:rPr lang="pl-PL" dirty="0"/>
              <a:t> </a:t>
            </a:r>
            <a:r>
              <a:rPr lang="pl-PL" dirty="0" err="1"/>
              <a:t>interface</a:t>
            </a:r>
            <a:r>
              <a:rPr lang="pl-PL" dirty="0"/>
              <a:t>, </a:t>
            </a:r>
            <a:r>
              <a:rPr lang="pl-PL" dirty="0" err="1"/>
              <a:t>database</a:t>
            </a:r>
            <a:r>
              <a:rPr lang="pl-PL" dirty="0"/>
              <a:t>, </a:t>
            </a:r>
            <a:r>
              <a:rPr lang="pl-PL" dirty="0" err="1"/>
              <a:t>dependencies</a:t>
            </a:r>
            <a:endParaRPr lang="pl-PL" dirty="0"/>
          </a:p>
          <a:p>
            <a:endParaRPr lang="pl-PL" dirty="0"/>
          </a:p>
          <a:p>
            <a:r>
              <a:rPr lang="pl-PL" dirty="0"/>
              <a:t>Focus on the </a:t>
            </a:r>
            <a:r>
              <a:rPr lang="pl-PL" dirty="0" err="1"/>
              <a:t>essential</a:t>
            </a:r>
            <a:endParaRPr lang="pl-PL" dirty="0"/>
          </a:p>
          <a:p>
            <a:r>
              <a:rPr lang="pl-PL" dirty="0" err="1"/>
              <a:t>Minimize</a:t>
            </a:r>
            <a:r>
              <a:rPr lang="pl-PL" dirty="0"/>
              <a:t> </a:t>
            </a:r>
            <a:r>
              <a:rPr lang="pl-PL" dirty="0" err="1"/>
              <a:t>coded</a:t>
            </a:r>
            <a:r>
              <a:rPr lang="pl-PL" dirty="0"/>
              <a:t> UI </a:t>
            </a:r>
            <a:r>
              <a:rPr lang="pl-PL" dirty="0" err="1"/>
              <a:t>tests</a:t>
            </a:r>
            <a:endParaRPr lang="pl-PL" dirty="0"/>
          </a:p>
          <a:p>
            <a:r>
              <a:rPr lang="pl-PL" dirty="0" err="1"/>
              <a:t>Smoke</a:t>
            </a:r>
            <a:r>
              <a:rPr lang="pl-PL" dirty="0"/>
              <a:t> test </a:t>
            </a:r>
            <a:r>
              <a:rPr lang="pl-PL" dirty="0" err="1"/>
              <a:t>instead</a:t>
            </a:r>
            <a:endParaRPr lang="pl-PL" dirty="0"/>
          </a:p>
          <a:p>
            <a:r>
              <a:rPr lang="pl-PL" dirty="0" err="1"/>
              <a:t>Minimize</a:t>
            </a:r>
            <a:r>
              <a:rPr lang="pl-PL" dirty="0"/>
              <a:t> manual </a:t>
            </a:r>
            <a:r>
              <a:rPr lang="pl-PL" dirty="0" err="1"/>
              <a:t>tests</a:t>
            </a:r>
            <a:endParaRPr lang="pl-PL" dirty="0"/>
          </a:p>
          <a:p>
            <a:r>
              <a:rPr lang="pl-PL" dirty="0" err="1"/>
              <a:t>Exploratory</a:t>
            </a:r>
            <a:r>
              <a:rPr lang="pl-PL" dirty="0"/>
              <a:t> test </a:t>
            </a:r>
            <a:r>
              <a:rPr lang="pl-PL" dirty="0" err="1"/>
              <a:t>instead</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01460831-27E3-4BAC-8853-B61AC570D0EB}" type="slidenum">
              <a:rPr lang="en-US" smtClean="0"/>
              <a:t>22</a:t>
            </a:fld>
            <a:endParaRPr lang="en-US"/>
          </a:p>
        </p:txBody>
      </p:sp>
    </p:spTree>
    <p:extLst>
      <p:ext uri="{BB962C8B-B14F-4D97-AF65-F5344CB8AC3E}">
        <p14:creationId xmlns:p14="http://schemas.microsoft.com/office/powerpoint/2010/main" val="10566627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is .NET?</a:t>
            </a:r>
          </a:p>
        </p:txBody>
      </p:sp>
      <p:sp>
        <p:nvSpPr>
          <p:cNvPr id="4" name="Slide Number Placeholder 3"/>
          <p:cNvSpPr>
            <a:spLocks noGrp="1"/>
          </p:cNvSpPr>
          <p:nvPr>
            <p:ph type="sldNum" sz="quarter" idx="10"/>
          </p:nvPr>
        </p:nvSpPr>
        <p:spPr/>
        <p:txBody>
          <a:bodyPr/>
          <a:lstStyle/>
          <a:p>
            <a:fld id="{E0AE778D-2A57-4226-B72B-26EA3CA60131}" type="slidenum">
              <a:rPr lang="en-US" smtClean="0"/>
              <a:t>23</a:t>
            </a:fld>
            <a:endParaRPr lang="en-US"/>
          </a:p>
        </p:txBody>
      </p:sp>
      <p:sp>
        <p:nvSpPr>
          <p:cNvPr id="5" name="Header Placeholder 10">
            <a:extLst>
              <a:ext uri="{FF2B5EF4-FFF2-40B4-BE49-F238E27FC236}">
                <a16:creationId xmlns:a16="http://schemas.microsoft.com/office/drawing/2014/main" id="{FF939A78-2FF4-470E-8E9D-B65CE1E86397}"/>
              </a:ext>
            </a:extLst>
          </p:cNvPr>
          <p:cNvSpPr>
            <a:spLocks noGrp="1"/>
          </p:cNvSpPr>
          <p:nvPr>
            <p:ph type="hdr" sz="quarter"/>
          </p:nvPr>
        </p:nvSpPr>
        <p:spPr>
          <a:xfrm>
            <a:off x="0" y="1"/>
            <a:ext cx="3170238" cy="481013"/>
          </a:xfrm>
          <a:prstGeom prst="rect">
            <a:avLst/>
          </a:prstGeom>
        </p:spPr>
        <p:txBody>
          <a:bodyPr vert="horz" lIns="91429" tIns="45715" rIns="91429" bIns="45715" rtlCol="0"/>
          <a:lstStyle>
            <a:lvl1pPr algn="l">
              <a:defRPr sz="1200"/>
            </a:lvl1pPr>
          </a:lstStyle>
          <a:p>
            <a:r>
              <a:rPr lang="en-US" dirty="0"/>
              <a:t>https://github.com/dotnet-presentations/home</a:t>
            </a:r>
          </a:p>
          <a:p>
            <a:endParaRPr lang="en-US" dirty="0"/>
          </a:p>
        </p:txBody>
      </p:sp>
    </p:spTree>
    <p:extLst>
      <p:ext uri="{BB962C8B-B14F-4D97-AF65-F5344CB8AC3E}">
        <p14:creationId xmlns:p14="http://schemas.microsoft.com/office/powerpoint/2010/main" val="19493940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0" i="0" dirty="0">
                <a:solidFill>
                  <a:srgbClr val="E3E3E3"/>
                </a:solidFill>
                <a:effectLst/>
                <a:latin typeface="Segoe UI" panose="020B0502040204020203" pitchFamily="34" charset="0"/>
              </a:rPr>
              <a:t>There is often a mismatch between the read and write representations of the data, such as additional columns or properties that must be updated correctly even though they aren't required as part of an operation.</a:t>
            </a:r>
          </a:p>
          <a:p>
            <a:pPr algn="l">
              <a:buFont typeface="Arial" panose="020B0604020202020204" pitchFamily="34" charset="0"/>
              <a:buChar char="•"/>
            </a:pPr>
            <a:r>
              <a:rPr lang="en-US" b="0" i="0" dirty="0">
                <a:solidFill>
                  <a:srgbClr val="E3E3E3"/>
                </a:solidFill>
                <a:effectLst/>
                <a:latin typeface="Segoe UI" panose="020B0502040204020203" pitchFamily="34" charset="0"/>
              </a:rPr>
              <a:t>Data contention can occur when operations are performed in parallel on the same set of data.</a:t>
            </a:r>
          </a:p>
          <a:p>
            <a:pPr algn="l">
              <a:buFont typeface="Arial" panose="020B0604020202020204" pitchFamily="34" charset="0"/>
              <a:buChar char="•"/>
            </a:pPr>
            <a:r>
              <a:rPr lang="en-US" b="0" i="0" dirty="0">
                <a:solidFill>
                  <a:srgbClr val="E3E3E3"/>
                </a:solidFill>
                <a:effectLst/>
                <a:latin typeface="Segoe UI" panose="020B0502040204020203" pitchFamily="34" charset="0"/>
              </a:rPr>
              <a:t>The traditional approach can have a negative effect on performance due to load on the data store and data access layer, and the complexity of queries required to retrieve information.</a:t>
            </a:r>
          </a:p>
          <a:p>
            <a:pPr algn="l">
              <a:buFont typeface="Arial" panose="020B0604020202020204" pitchFamily="34" charset="0"/>
              <a:buChar char="•"/>
            </a:pPr>
            <a:r>
              <a:rPr lang="en-US" b="0" i="0" dirty="0">
                <a:solidFill>
                  <a:srgbClr val="E3E3E3"/>
                </a:solidFill>
                <a:effectLst/>
                <a:latin typeface="Segoe UI" panose="020B0502040204020203" pitchFamily="34" charset="0"/>
              </a:rPr>
              <a:t>Managing security and permissions can become complex, because each entity is subject to both read and write operations, which might expose data in the wrong context.</a:t>
            </a:r>
          </a:p>
          <a:p>
            <a:endParaRPr lang="en-US" dirty="0"/>
          </a:p>
        </p:txBody>
      </p:sp>
      <p:sp>
        <p:nvSpPr>
          <p:cNvPr id="4" name="Slide Number Placeholder 3"/>
          <p:cNvSpPr>
            <a:spLocks noGrp="1"/>
          </p:cNvSpPr>
          <p:nvPr>
            <p:ph type="sldNum" sz="quarter" idx="5"/>
          </p:nvPr>
        </p:nvSpPr>
        <p:spPr/>
        <p:txBody>
          <a:bodyPr/>
          <a:lstStyle/>
          <a:p>
            <a:fld id="{01460831-27E3-4BAC-8853-B61AC570D0EB}" type="slidenum">
              <a:rPr lang="en-US" smtClean="0"/>
              <a:t>24</a:t>
            </a:fld>
            <a:endParaRPr lang="en-US"/>
          </a:p>
        </p:txBody>
      </p:sp>
    </p:spTree>
    <p:extLst>
      <p:ext uri="{BB962C8B-B14F-4D97-AF65-F5344CB8AC3E}">
        <p14:creationId xmlns:p14="http://schemas.microsoft.com/office/powerpoint/2010/main" val="18713044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0" i="0" dirty="0">
                <a:solidFill>
                  <a:srgbClr val="E3E3E3"/>
                </a:solidFill>
                <a:effectLst/>
                <a:latin typeface="Segoe UI" panose="020B0502040204020203" pitchFamily="34" charset="0"/>
              </a:rPr>
              <a:t>There is often a mismatch between the read and write representations of the data, such as additional columns or properties that must be updated correctly even though they aren't required as part of an operation.</a:t>
            </a:r>
          </a:p>
          <a:p>
            <a:pPr algn="l">
              <a:buFont typeface="Arial" panose="020B0604020202020204" pitchFamily="34" charset="0"/>
              <a:buChar char="•"/>
            </a:pPr>
            <a:r>
              <a:rPr lang="en-US" b="0" i="0" dirty="0">
                <a:solidFill>
                  <a:srgbClr val="E3E3E3"/>
                </a:solidFill>
                <a:effectLst/>
                <a:latin typeface="Segoe UI" panose="020B0502040204020203" pitchFamily="34" charset="0"/>
              </a:rPr>
              <a:t>Data contention can occur when operations are performed in parallel on the same set of data.</a:t>
            </a:r>
          </a:p>
          <a:p>
            <a:pPr algn="l">
              <a:buFont typeface="Arial" panose="020B0604020202020204" pitchFamily="34" charset="0"/>
              <a:buChar char="•"/>
            </a:pPr>
            <a:r>
              <a:rPr lang="en-US" b="0" i="0" dirty="0">
                <a:solidFill>
                  <a:srgbClr val="E3E3E3"/>
                </a:solidFill>
                <a:effectLst/>
                <a:latin typeface="Segoe UI" panose="020B0502040204020203" pitchFamily="34" charset="0"/>
              </a:rPr>
              <a:t>The traditional approach can have a negative effect on performance due to load on the data store and data access layer, and the complexity of queries required to retrieve information.</a:t>
            </a:r>
          </a:p>
          <a:p>
            <a:pPr algn="l">
              <a:buFont typeface="Arial" panose="020B0604020202020204" pitchFamily="34" charset="0"/>
              <a:buChar char="•"/>
            </a:pPr>
            <a:r>
              <a:rPr lang="en-US" b="0" i="0" dirty="0">
                <a:solidFill>
                  <a:srgbClr val="E3E3E3"/>
                </a:solidFill>
                <a:effectLst/>
                <a:latin typeface="Segoe UI" panose="020B0502040204020203" pitchFamily="34" charset="0"/>
              </a:rPr>
              <a:t>Managing security and permissions can become complex, because each entity is subject to both read and write operations, which might expose data in the wrong context.</a:t>
            </a:r>
          </a:p>
          <a:p>
            <a:endParaRPr lang="en-US" dirty="0"/>
          </a:p>
        </p:txBody>
      </p:sp>
      <p:sp>
        <p:nvSpPr>
          <p:cNvPr id="4" name="Slide Number Placeholder 3"/>
          <p:cNvSpPr>
            <a:spLocks noGrp="1"/>
          </p:cNvSpPr>
          <p:nvPr>
            <p:ph type="sldNum" sz="quarter" idx="5"/>
          </p:nvPr>
        </p:nvSpPr>
        <p:spPr/>
        <p:txBody>
          <a:bodyPr/>
          <a:lstStyle/>
          <a:p>
            <a:fld id="{01460831-27E3-4BAC-8853-B61AC570D0EB}" type="slidenum">
              <a:rPr lang="en-US" smtClean="0"/>
              <a:t>25</a:t>
            </a:fld>
            <a:endParaRPr lang="en-US"/>
          </a:p>
        </p:txBody>
      </p:sp>
    </p:spTree>
    <p:extLst>
      <p:ext uri="{BB962C8B-B14F-4D97-AF65-F5344CB8AC3E}">
        <p14:creationId xmlns:p14="http://schemas.microsoft.com/office/powerpoint/2010/main" val="22373391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460831-27E3-4BAC-8853-B61AC570D0EB}" type="slidenum">
              <a:rPr lang="en-US" smtClean="0"/>
              <a:t>26</a:t>
            </a:fld>
            <a:endParaRPr lang="en-US"/>
          </a:p>
        </p:txBody>
      </p:sp>
    </p:spTree>
    <p:extLst>
      <p:ext uri="{BB962C8B-B14F-4D97-AF65-F5344CB8AC3E}">
        <p14:creationId xmlns:p14="http://schemas.microsoft.com/office/powerpoint/2010/main" val="20617208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dirty="0"/>
              <a:t>Jedna baza danych </a:t>
            </a:r>
          </a:p>
          <a:p>
            <a:r>
              <a:rPr lang="pl-PL" dirty="0"/>
              <a:t>Dwie bazy danych</a:t>
            </a:r>
          </a:p>
          <a:p>
            <a:r>
              <a:rPr lang="pl-PL" dirty="0"/>
              <a:t>Wiele baz danych – wiele </a:t>
            </a:r>
            <a:r>
              <a:rPr lang="pl-PL" dirty="0" err="1"/>
              <a:t>kontekstow</a:t>
            </a:r>
            <a:r>
              <a:rPr lang="pl-PL" dirty="0"/>
              <a:t>. </a:t>
            </a:r>
          </a:p>
          <a:p>
            <a:r>
              <a:rPr lang="pl-PL" dirty="0"/>
              <a:t>Jedne tabelki – </a:t>
            </a:r>
            <a:r>
              <a:rPr lang="pl-PL" dirty="0" err="1"/>
              <a:t>rozne</a:t>
            </a:r>
            <a:r>
              <a:rPr lang="pl-PL" dirty="0"/>
              <a:t> </a:t>
            </a:r>
            <a:r>
              <a:rPr lang="pl-PL" dirty="0" err="1"/>
              <a:t>read</a:t>
            </a:r>
            <a:r>
              <a:rPr lang="pl-PL" dirty="0"/>
              <a:t> modele</a:t>
            </a:r>
          </a:p>
          <a:p>
            <a:endParaRPr lang="en-US" dirty="0"/>
          </a:p>
        </p:txBody>
      </p:sp>
      <p:sp>
        <p:nvSpPr>
          <p:cNvPr id="4" name="Slide Number Placeholder 3"/>
          <p:cNvSpPr>
            <a:spLocks noGrp="1"/>
          </p:cNvSpPr>
          <p:nvPr>
            <p:ph type="sldNum" sz="quarter" idx="5"/>
          </p:nvPr>
        </p:nvSpPr>
        <p:spPr/>
        <p:txBody>
          <a:bodyPr/>
          <a:lstStyle/>
          <a:p>
            <a:fld id="{E0AE778D-2A57-4226-B72B-26EA3CA60131}" type="slidenum">
              <a:rPr lang="en-US" smtClean="0"/>
              <a:t>27</a:t>
            </a:fld>
            <a:endParaRPr lang="en-US"/>
          </a:p>
        </p:txBody>
      </p:sp>
    </p:spTree>
    <p:extLst>
      <p:ext uri="{BB962C8B-B14F-4D97-AF65-F5344CB8AC3E}">
        <p14:creationId xmlns:p14="http://schemas.microsoft.com/office/powerpoint/2010/main" val="23332718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Encapsulate how objects interact and communicate with each other</a:t>
            </a:r>
          </a:p>
          <a:p>
            <a:endParaRPr lang="en-US" dirty="0"/>
          </a:p>
          <a:p>
            <a:r>
              <a:rPr lang="en-US" dirty="0"/>
              <a:t>Cala </a:t>
            </a:r>
            <a:r>
              <a:rPr lang="en-US" dirty="0" err="1"/>
              <a:t>komunikacja</a:t>
            </a:r>
            <a:r>
              <a:rPr lang="en-US" dirty="0"/>
              <a:t> jest </a:t>
            </a:r>
            <a:r>
              <a:rPr lang="en-US" dirty="0" err="1"/>
              <a:t>zamkniete</a:t>
            </a:r>
            <a:r>
              <a:rPr lang="en-US" dirty="0"/>
              <a:t> ‘encapsulated’ w </a:t>
            </a:r>
            <a:r>
              <a:rPr lang="en-US" dirty="0" err="1"/>
              <a:t>centralnym</a:t>
            </a:r>
            <a:r>
              <a:rPr lang="en-US" dirty="0"/>
              <a:t> </a:t>
            </a:r>
            <a:r>
              <a:rPr lang="en-US" dirty="0" err="1"/>
              <a:t>obiekcie</a:t>
            </a:r>
            <a:r>
              <a:rPr lang="en-US" dirty="0"/>
              <a:t> </a:t>
            </a:r>
            <a:r>
              <a:rPr lang="en-US" dirty="0" err="1"/>
              <a:t>mediatora</a:t>
            </a:r>
            <a:endParaRPr lang="en-US" dirty="0"/>
          </a:p>
          <a:p>
            <a:r>
              <a:rPr lang="en-US" dirty="0" err="1"/>
              <a:t>Madiator</a:t>
            </a:r>
            <a:r>
              <a:rPr lang="en-US" dirty="0"/>
              <a:t> ma </a:t>
            </a:r>
            <a:r>
              <a:rPr lang="en-US" dirty="0" err="1"/>
              <a:t>odpowiedzialnosc</a:t>
            </a:r>
            <a:r>
              <a:rPr lang="en-US" dirty="0"/>
              <a:t> </a:t>
            </a:r>
            <a:r>
              <a:rPr lang="en-US" dirty="0" err="1"/>
              <a:t>przechowywania</a:t>
            </a:r>
            <a:r>
              <a:rPr lang="en-US" dirty="0"/>
              <a:t> </a:t>
            </a:r>
            <a:r>
              <a:rPr lang="en-US" dirty="0" err="1"/>
              <a:t>referencji</a:t>
            </a:r>
            <a:r>
              <a:rPr lang="en-US" dirty="0"/>
              <a:t> do </a:t>
            </a:r>
            <a:r>
              <a:rPr lang="en-US" dirty="0" err="1"/>
              <a:t>obiektow</a:t>
            </a:r>
            <a:r>
              <a:rPr lang="en-US" dirty="0"/>
              <a:t> w </a:t>
            </a:r>
            <a:r>
              <a:rPr lang="en-US" dirty="0" err="1"/>
              <a:t>naszej</a:t>
            </a:r>
            <a:r>
              <a:rPr lang="en-US" dirty="0"/>
              <a:t> </a:t>
            </a:r>
            <a:r>
              <a:rPr lang="en-US" dirty="0" err="1"/>
              <a:t>sieci</a:t>
            </a:r>
            <a:r>
              <a:rPr lang="en-US" dirty="0"/>
              <a:t> </a:t>
            </a:r>
            <a:r>
              <a:rPr lang="en-US" dirty="0" err="1"/>
              <a:t>oraz</a:t>
            </a:r>
            <a:r>
              <a:rPr lang="en-US" dirty="0"/>
              <a:t> do </a:t>
            </a:r>
            <a:r>
              <a:rPr lang="en-US" dirty="0" err="1"/>
              <a:t>retransmisji</a:t>
            </a:r>
            <a:r>
              <a:rPr lang="en-US" dirty="0"/>
              <a:t> </a:t>
            </a:r>
            <a:r>
              <a:rPr lang="en-US" dirty="0" err="1"/>
              <a:t>wszystkich</a:t>
            </a:r>
            <a:r>
              <a:rPr lang="en-US" dirty="0"/>
              <a:t> </a:t>
            </a:r>
            <a:r>
              <a:rPr lang="en-US" dirty="0" err="1"/>
              <a:t>komunikatow</a:t>
            </a:r>
            <a:r>
              <a:rPr lang="en-US" dirty="0"/>
              <a:t> do I od </a:t>
            </a:r>
            <a:r>
              <a:rPr lang="en-US" dirty="0" err="1"/>
              <a:t>tych</a:t>
            </a:r>
            <a:r>
              <a:rPr lang="en-US" dirty="0"/>
              <a:t> </a:t>
            </a:r>
            <a:r>
              <a:rPr lang="en-US" dirty="0" err="1"/>
              <a:t>obiektow</a:t>
            </a:r>
            <a:endParaRPr lang="en-US" dirty="0"/>
          </a:p>
          <a:p>
            <a:endParaRPr lang="en-US" dirty="0"/>
          </a:p>
          <a:p>
            <a:r>
              <a:rPr lang="en-US" dirty="0"/>
              <a:t>Mediator == communication hub</a:t>
            </a:r>
          </a:p>
        </p:txBody>
      </p:sp>
      <p:sp>
        <p:nvSpPr>
          <p:cNvPr id="4" name="Slide Number Placeholder 3"/>
          <p:cNvSpPr>
            <a:spLocks noGrp="1"/>
          </p:cNvSpPr>
          <p:nvPr>
            <p:ph type="sldNum" sz="quarter" idx="5"/>
          </p:nvPr>
        </p:nvSpPr>
        <p:spPr/>
        <p:txBody>
          <a:bodyPr/>
          <a:lstStyle/>
          <a:p>
            <a:fld id="{01460831-27E3-4BAC-8853-B61AC570D0EB}" type="slidenum">
              <a:rPr lang="en-US" smtClean="0"/>
              <a:t>28</a:t>
            </a:fld>
            <a:endParaRPr lang="en-US"/>
          </a:p>
        </p:txBody>
      </p:sp>
    </p:spTree>
    <p:extLst>
      <p:ext uri="{BB962C8B-B14F-4D97-AF65-F5344CB8AC3E}">
        <p14:creationId xmlns:p14="http://schemas.microsoft.com/office/powerpoint/2010/main" val="12295687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7 millions downloads</a:t>
            </a:r>
          </a:p>
          <a:p>
            <a:r>
              <a:rPr lang="en-US" dirty="0"/>
              <a:t>In-memory messaging system</a:t>
            </a:r>
          </a:p>
        </p:txBody>
      </p:sp>
      <p:sp>
        <p:nvSpPr>
          <p:cNvPr id="4" name="Slide Number Placeholder 3"/>
          <p:cNvSpPr>
            <a:spLocks noGrp="1"/>
          </p:cNvSpPr>
          <p:nvPr>
            <p:ph type="sldNum" sz="quarter" idx="5"/>
          </p:nvPr>
        </p:nvSpPr>
        <p:spPr/>
        <p:txBody>
          <a:bodyPr/>
          <a:lstStyle/>
          <a:p>
            <a:fld id="{01460831-27E3-4BAC-8853-B61AC570D0EB}" type="slidenum">
              <a:rPr lang="en-US" smtClean="0"/>
              <a:t>29</a:t>
            </a:fld>
            <a:endParaRPr lang="en-US"/>
          </a:p>
        </p:txBody>
      </p:sp>
    </p:spTree>
    <p:extLst>
      <p:ext uri="{BB962C8B-B14F-4D97-AF65-F5344CB8AC3E}">
        <p14:creationId xmlns:p14="http://schemas.microsoft.com/office/powerpoint/2010/main" val="8002010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460831-27E3-4BAC-8853-B61AC570D0EB}" type="slidenum">
              <a:rPr lang="en-US" smtClean="0"/>
              <a:t>30</a:t>
            </a:fld>
            <a:endParaRPr lang="en-US"/>
          </a:p>
        </p:txBody>
      </p:sp>
    </p:spTree>
    <p:extLst>
      <p:ext uri="{BB962C8B-B14F-4D97-AF65-F5344CB8AC3E}">
        <p14:creationId xmlns:p14="http://schemas.microsoft.com/office/powerpoint/2010/main" val="26734002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202122"/>
                </a:solidFill>
                <a:effectLst/>
                <a:latin typeface="Arial" panose="020B0604020202020204" pitchFamily="34" charset="0"/>
              </a:rPr>
              <a:t>The </a:t>
            </a:r>
            <a:r>
              <a:rPr lang="en-US" b="0" i="1" dirty="0">
                <a:solidFill>
                  <a:srgbClr val="202122"/>
                </a:solidFill>
                <a:effectLst/>
                <a:latin typeface="Arial" panose="020B0604020202020204" pitchFamily="34" charset="0"/>
              </a:rPr>
              <a:t>architecture</a:t>
            </a:r>
            <a:r>
              <a:rPr lang="en-US" b="0" i="0" dirty="0">
                <a:solidFill>
                  <a:srgbClr val="202122"/>
                </a:solidFill>
                <a:effectLst/>
                <a:latin typeface="Arial" panose="020B0604020202020204" pitchFamily="34" charset="0"/>
              </a:rPr>
              <a:t> of a </a:t>
            </a:r>
            <a:r>
              <a:rPr lang="en-US" b="1" i="0" dirty="0">
                <a:solidFill>
                  <a:srgbClr val="202122"/>
                </a:solidFill>
                <a:effectLst/>
                <a:latin typeface="Arial" panose="020B0604020202020204" pitchFamily="34" charset="0"/>
              </a:rPr>
              <a:t>software system is a metaphor</a:t>
            </a:r>
            <a:r>
              <a:rPr lang="en-US" b="0" i="0" dirty="0">
                <a:solidFill>
                  <a:srgbClr val="202122"/>
                </a:solidFill>
                <a:effectLst/>
                <a:latin typeface="Arial" panose="020B0604020202020204" pitchFamily="34" charset="0"/>
              </a:rPr>
              <a:t>, analogous to the </a:t>
            </a:r>
            <a:r>
              <a:rPr lang="en-US" b="0" i="0" u="none" strike="noStrike" dirty="0">
                <a:solidFill>
                  <a:srgbClr val="0B0080"/>
                </a:solidFill>
                <a:effectLst/>
                <a:latin typeface="Arial" panose="020B0604020202020204" pitchFamily="34" charset="0"/>
                <a:hlinkClick r:id="rId3" tooltip="Architecture"/>
              </a:rPr>
              <a:t>architecture</a:t>
            </a:r>
            <a:r>
              <a:rPr lang="en-US" b="0" i="0" dirty="0">
                <a:solidFill>
                  <a:srgbClr val="202122"/>
                </a:solidFill>
                <a:effectLst/>
                <a:latin typeface="Arial" panose="020B0604020202020204" pitchFamily="34" charset="0"/>
              </a:rPr>
              <a:t> of a building.</a:t>
            </a:r>
            <a:r>
              <a:rPr lang="en-US" b="0" i="0" u="none" strike="noStrike" baseline="30000" dirty="0">
                <a:solidFill>
                  <a:srgbClr val="0B0080"/>
                </a:solidFill>
                <a:effectLst/>
                <a:latin typeface="Arial" panose="020B0604020202020204" pitchFamily="34" charset="0"/>
                <a:hlinkClick r:id="rId4"/>
              </a:rPr>
              <a:t>[2]</a:t>
            </a:r>
            <a:r>
              <a:rPr lang="en-US" b="0" i="0" dirty="0">
                <a:solidFill>
                  <a:srgbClr val="202122"/>
                </a:solidFill>
                <a:effectLst/>
                <a:latin typeface="Arial" panose="020B0604020202020204" pitchFamily="34" charset="0"/>
              </a:rPr>
              <a:t> It functions as a blueprint for the system and the developing project, laying out the tasks necessary to be executed by the design teams.</a:t>
            </a:r>
            <a:r>
              <a:rPr lang="en-US" b="0" i="0" u="none" strike="noStrike" baseline="30000" dirty="0">
                <a:solidFill>
                  <a:srgbClr val="0B0080"/>
                </a:solidFill>
                <a:effectLst/>
                <a:latin typeface="Arial" panose="020B0604020202020204" pitchFamily="34" charset="0"/>
                <a:hlinkClick r:id="rId5"/>
              </a:rPr>
              <a:t>[3]</a:t>
            </a:r>
            <a:endParaRPr lang="en-US" b="0" i="0" dirty="0">
              <a:solidFill>
                <a:srgbClr val="202122"/>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202122"/>
                </a:solidFill>
                <a:effectLst/>
                <a:latin typeface="Arial" panose="020B0604020202020204" pitchFamily="34" charset="0"/>
              </a:rPr>
              <a:t>Software architecture is about </a:t>
            </a:r>
            <a:r>
              <a:rPr lang="en-US" b="1" i="0" dirty="0">
                <a:solidFill>
                  <a:srgbClr val="202122"/>
                </a:solidFill>
                <a:effectLst/>
                <a:latin typeface="Arial" panose="020B0604020202020204" pitchFamily="34" charset="0"/>
              </a:rPr>
              <a:t>making fundamental structural choices </a:t>
            </a:r>
            <a:r>
              <a:rPr lang="en-US" b="0" i="0" dirty="0">
                <a:solidFill>
                  <a:srgbClr val="202122"/>
                </a:solidFill>
                <a:effectLst/>
                <a:latin typeface="Arial" panose="020B0604020202020204" pitchFamily="34" charset="0"/>
              </a:rPr>
              <a:t>that are </a:t>
            </a:r>
            <a:r>
              <a:rPr lang="en-US" b="1" i="0" dirty="0">
                <a:solidFill>
                  <a:srgbClr val="202122"/>
                </a:solidFill>
                <a:effectLst/>
                <a:latin typeface="Arial" panose="020B0604020202020204" pitchFamily="34" charset="0"/>
              </a:rPr>
              <a:t>costly to change once implemented</a:t>
            </a:r>
            <a:r>
              <a:rPr lang="en-US" b="0" i="0" dirty="0">
                <a:solidFill>
                  <a:srgbClr val="202122"/>
                </a:solidFill>
                <a:effectLst/>
                <a:latin typeface="Arial" panose="020B0604020202020204" pitchFamily="34" charset="0"/>
              </a:rPr>
              <a:t>. Software architecture choices include specific structural options from possibilities in </a:t>
            </a:r>
            <a:r>
              <a:rPr lang="en-US" b="0" i="0" u="none" strike="noStrike" dirty="0">
                <a:solidFill>
                  <a:srgbClr val="0B0080"/>
                </a:solidFill>
                <a:effectLst/>
                <a:latin typeface="Arial" panose="020B0604020202020204" pitchFamily="34" charset="0"/>
                <a:hlinkClick r:id="rId6" tooltip="Software design"/>
              </a:rPr>
              <a:t>the design of the software</a:t>
            </a:r>
            <a:r>
              <a:rPr lang="en-US" b="0" i="0" dirty="0">
                <a:solidFill>
                  <a:srgbClr val="202122"/>
                </a:solidFill>
                <a:effectLst/>
                <a:latin typeface="Arial" panose="020B0604020202020204" pitchFamily="34" charset="0"/>
              </a:rPr>
              <a:t>. For example, the systems that controlled the </a:t>
            </a:r>
            <a:r>
              <a:rPr lang="en-US" b="0" i="0" u="none" strike="noStrike" dirty="0">
                <a:solidFill>
                  <a:srgbClr val="0B0080"/>
                </a:solidFill>
                <a:effectLst/>
                <a:latin typeface="Arial" panose="020B0604020202020204" pitchFamily="34" charset="0"/>
                <a:hlinkClick r:id="rId7" tooltip="Space Shuttle"/>
              </a:rPr>
              <a:t>Space Shuttle</a:t>
            </a:r>
            <a:r>
              <a:rPr lang="en-US" b="0" i="0" dirty="0">
                <a:solidFill>
                  <a:srgbClr val="202122"/>
                </a:solidFill>
                <a:effectLst/>
                <a:latin typeface="Arial" panose="020B0604020202020204" pitchFamily="34" charset="0"/>
              </a:rPr>
              <a:t> launch vehicle had the requirement of being very fast and very reliable. Therefore, an appropriate </a:t>
            </a:r>
            <a:r>
              <a:rPr lang="en-US" b="0" i="0" u="none" strike="noStrike" dirty="0">
                <a:solidFill>
                  <a:srgbClr val="0B0080"/>
                </a:solidFill>
                <a:effectLst/>
                <a:latin typeface="Arial" panose="020B0604020202020204" pitchFamily="34" charset="0"/>
                <a:hlinkClick r:id="rId8" tooltip="Real-time computing"/>
              </a:rPr>
              <a:t>real-time computing</a:t>
            </a:r>
            <a:r>
              <a:rPr lang="en-US" b="0" i="0" dirty="0">
                <a:solidFill>
                  <a:srgbClr val="202122"/>
                </a:solidFill>
                <a:effectLst/>
                <a:latin typeface="Arial" panose="020B0604020202020204" pitchFamily="34" charset="0"/>
              </a:rPr>
              <a:t> language would need to be chosen. Additionally, to satisfy the need for reliability the choice could be made to have multiple redundant and independently produced copies of the program, and to run these copies on independent hardware while cross-checking results.</a:t>
            </a:r>
          </a:p>
          <a:p>
            <a:endParaRPr lang="en-US" dirty="0"/>
          </a:p>
        </p:txBody>
      </p:sp>
      <p:sp>
        <p:nvSpPr>
          <p:cNvPr id="4" name="Slide Number Placeholder 3"/>
          <p:cNvSpPr>
            <a:spLocks noGrp="1"/>
          </p:cNvSpPr>
          <p:nvPr>
            <p:ph type="sldNum" sz="quarter" idx="5"/>
          </p:nvPr>
        </p:nvSpPr>
        <p:spPr/>
        <p:txBody>
          <a:bodyPr/>
          <a:lstStyle/>
          <a:p>
            <a:fld id="{01460831-27E3-4BAC-8853-B61AC570D0EB}" type="slidenum">
              <a:rPr lang="en-US" smtClean="0"/>
              <a:t>3</a:t>
            </a:fld>
            <a:endParaRPr lang="en-US"/>
          </a:p>
        </p:txBody>
      </p:sp>
    </p:spTree>
    <p:extLst>
      <p:ext uri="{BB962C8B-B14F-4D97-AF65-F5344CB8AC3E}">
        <p14:creationId xmlns:p14="http://schemas.microsoft.com/office/powerpoint/2010/main" val="203622182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Mediator object </a:t>
            </a:r>
            <a:r>
              <a:rPr lang="en-US" dirty="0" err="1"/>
              <a:t>wybiera</a:t>
            </a:r>
            <a:r>
              <a:rPr lang="en-US" dirty="0"/>
              <a:t> handler </a:t>
            </a:r>
            <a:r>
              <a:rPr lang="en-US" dirty="0" err="1"/>
              <a:t>ktory</a:t>
            </a:r>
            <a:r>
              <a:rPr lang="en-US" dirty="0"/>
              <a:t> ma </a:t>
            </a:r>
            <a:r>
              <a:rPr lang="en-US" dirty="0" err="1"/>
              <a:t>obsluzyc</a:t>
            </a:r>
            <a:r>
              <a:rPr lang="en-US" dirty="0"/>
              <a:t> </a:t>
            </a:r>
            <a:r>
              <a:rPr lang="en-US" dirty="0" err="1"/>
              <a:t>requestQuery</a:t>
            </a:r>
            <a:r>
              <a:rPr lang="en-US" dirty="0"/>
              <a:t> </a:t>
            </a:r>
          </a:p>
          <a:p>
            <a:r>
              <a:rPr lang="en-US" dirty="0"/>
              <a:t>Handler – </a:t>
            </a:r>
            <a:r>
              <a:rPr lang="en-US" dirty="0" err="1"/>
              <a:t>wykonuje</a:t>
            </a:r>
            <a:r>
              <a:rPr lang="en-US" dirty="0"/>
              <a:t> </a:t>
            </a:r>
            <a:r>
              <a:rPr lang="en-US" dirty="0" err="1"/>
              <a:t>biznes</a:t>
            </a:r>
            <a:r>
              <a:rPr lang="en-US" dirty="0"/>
              <a:t> </a:t>
            </a:r>
            <a:r>
              <a:rPr lang="en-US" dirty="0" err="1"/>
              <a:t>logike</a:t>
            </a:r>
            <a:r>
              <a:rPr lang="en-US" dirty="0"/>
              <a:t>, </a:t>
            </a:r>
            <a:r>
              <a:rPr lang="en-US" dirty="0" err="1"/>
              <a:t>przetwarza</a:t>
            </a:r>
            <a:r>
              <a:rPr lang="en-US" dirty="0"/>
              <a:t> request I </a:t>
            </a:r>
            <a:r>
              <a:rPr lang="en-US" dirty="0" err="1"/>
              <a:t>zwraza</a:t>
            </a:r>
            <a:r>
              <a:rPr lang="en-US" dirty="0"/>
              <a:t> Response message object</a:t>
            </a:r>
          </a:p>
          <a:p>
            <a:r>
              <a:rPr lang="en-US" dirty="0"/>
              <a:t>Mediator </a:t>
            </a:r>
            <a:r>
              <a:rPr lang="en-US" dirty="0" err="1"/>
              <a:t>otrzymuje</a:t>
            </a:r>
            <a:r>
              <a:rPr lang="en-US" dirty="0"/>
              <a:t> </a:t>
            </a:r>
            <a:r>
              <a:rPr lang="en-US" dirty="0" err="1"/>
              <a:t>reponse</a:t>
            </a:r>
            <a:r>
              <a:rPr lang="en-US" dirty="0"/>
              <a:t> object od </a:t>
            </a:r>
            <a:r>
              <a:rPr lang="en-US" dirty="0" err="1"/>
              <a:t>handlera</a:t>
            </a:r>
            <a:r>
              <a:rPr lang="en-US" dirty="0"/>
              <a:t> I </a:t>
            </a:r>
            <a:r>
              <a:rPr lang="en-US" dirty="0" err="1"/>
              <a:t>wysyla</a:t>
            </a:r>
            <a:r>
              <a:rPr lang="en-US" dirty="0"/>
              <a:t> go </a:t>
            </a:r>
            <a:r>
              <a:rPr lang="en-US" dirty="0" err="1"/>
              <a:t>jako</a:t>
            </a:r>
            <a:r>
              <a:rPr lang="en-US" dirty="0"/>
              <a:t> </a:t>
            </a:r>
            <a:r>
              <a:rPr lang="en-US" dirty="0" err="1"/>
              <a:t>odpowiedz</a:t>
            </a:r>
            <a:r>
              <a:rPr lang="en-US" dirty="0"/>
              <a:t> do API </a:t>
            </a:r>
            <a:r>
              <a:rPr lang="en-US" dirty="0" err="1"/>
              <a:t>controlera</a:t>
            </a:r>
            <a:endParaRPr lang="en-US" dirty="0"/>
          </a:p>
          <a:p>
            <a:endParaRPr lang="en-US" dirty="0"/>
          </a:p>
        </p:txBody>
      </p:sp>
      <p:sp>
        <p:nvSpPr>
          <p:cNvPr id="4" name="Slide Number Placeholder 3"/>
          <p:cNvSpPr>
            <a:spLocks noGrp="1"/>
          </p:cNvSpPr>
          <p:nvPr>
            <p:ph type="sldNum" sz="quarter" idx="5"/>
          </p:nvPr>
        </p:nvSpPr>
        <p:spPr/>
        <p:txBody>
          <a:bodyPr/>
          <a:lstStyle/>
          <a:p>
            <a:fld id="{01460831-27E3-4BAC-8853-B61AC570D0EB}" type="slidenum">
              <a:rPr lang="en-US" smtClean="0"/>
              <a:t>31</a:t>
            </a:fld>
            <a:endParaRPr lang="en-US"/>
          </a:p>
        </p:txBody>
      </p:sp>
    </p:spTree>
    <p:extLst>
      <p:ext uri="{BB962C8B-B14F-4D97-AF65-F5344CB8AC3E}">
        <p14:creationId xmlns:p14="http://schemas.microsoft.com/office/powerpoint/2010/main" val="394926211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dirty="0"/>
              <a:t>CQRD + </a:t>
            </a:r>
            <a:r>
              <a:rPr lang="pl-PL" dirty="0" err="1"/>
              <a:t>MediatR</a:t>
            </a:r>
            <a:endParaRPr lang="pl-PL" dirty="0"/>
          </a:p>
          <a:p>
            <a:r>
              <a:rPr lang="pl-PL" dirty="0" err="1"/>
              <a:t>Define</a:t>
            </a:r>
            <a:r>
              <a:rPr lang="pl-PL" dirty="0"/>
              <a:t> </a:t>
            </a:r>
            <a:r>
              <a:rPr lang="pl-PL" dirty="0" err="1"/>
              <a:t>commands</a:t>
            </a:r>
            <a:r>
              <a:rPr lang="pl-PL" dirty="0"/>
              <a:t> and </a:t>
            </a:r>
            <a:r>
              <a:rPr lang="pl-PL" dirty="0" err="1"/>
              <a:t>quueries</a:t>
            </a:r>
            <a:r>
              <a:rPr lang="pl-PL" dirty="0"/>
              <a:t> as </a:t>
            </a:r>
            <a:r>
              <a:rPr lang="pl-PL" dirty="0" err="1"/>
              <a:t>requests</a:t>
            </a:r>
            <a:endParaRPr lang="pl-PL" dirty="0"/>
          </a:p>
          <a:p>
            <a:r>
              <a:rPr lang="pl-PL" dirty="0"/>
              <a:t>Application </a:t>
            </a:r>
            <a:r>
              <a:rPr lang="pl-PL" dirty="0" err="1"/>
              <a:t>layer</a:t>
            </a:r>
            <a:r>
              <a:rPr lang="pl-PL" dirty="0"/>
              <a:t> </a:t>
            </a:r>
            <a:r>
              <a:rPr lang="pl-PL" dirty="0" err="1"/>
              <a:t>is</a:t>
            </a:r>
            <a:r>
              <a:rPr lang="pl-PL" dirty="0"/>
              <a:t> </a:t>
            </a:r>
            <a:r>
              <a:rPr lang="pl-PL" dirty="0" err="1"/>
              <a:t>just</a:t>
            </a:r>
            <a:r>
              <a:rPr lang="pl-PL" dirty="0"/>
              <a:t> a </a:t>
            </a:r>
            <a:r>
              <a:rPr lang="pl-PL" dirty="0" err="1"/>
              <a:t>series</a:t>
            </a:r>
            <a:r>
              <a:rPr lang="pl-PL" dirty="0"/>
              <a:t> of </a:t>
            </a:r>
            <a:r>
              <a:rPr lang="pl-PL" dirty="0" err="1"/>
              <a:t>request</a:t>
            </a:r>
            <a:r>
              <a:rPr lang="pl-PL" dirty="0"/>
              <a:t> / </a:t>
            </a:r>
            <a:r>
              <a:rPr lang="pl-PL" dirty="0" err="1"/>
              <a:t>respone</a:t>
            </a:r>
            <a:r>
              <a:rPr lang="pl-PL" dirty="0"/>
              <a:t> </a:t>
            </a:r>
            <a:r>
              <a:rPr lang="pl-PL" dirty="0" err="1"/>
              <a:t>objects</a:t>
            </a:r>
            <a:endParaRPr lang="pl-PL" dirty="0"/>
          </a:p>
          <a:p>
            <a:r>
              <a:rPr lang="pl-PL" dirty="0" err="1"/>
              <a:t>Ability</a:t>
            </a:r>
            <a:r>
              <a:rPr lang="pl-PL" dirty="0"/>
              <a:t> to </a:t>
            </a:r>
            <a:r>
              <a:rPr lang="pl-PL" dirty="0" err="1"/>
              <a:t>attach</a:t>
            </a:r>
            <a:r>
              <a:rPr lang="pl-PL" dirty="0"/>
              <a:t> </a:t>
            </a:r>
            <a:r>
              <a:rPr lang="pl-PL" dirty="0" err="1"/>
              <a:t>additional</a:t>
            </a:r>
            <a:r>
              <a:rPr lang="pl-PL" dirty="0"/>
              <a:t> </a:t>
            </a:r>
            <a:r>
              <a:rPr lang="pl-PL" dirty="0" err="1"/>
              <a:t>behaviour</a:t>
            </a:r>
            <a:r>
              <a:rPr lang="pl-PL" dirty="0"/>
              <a:t> </a:t>
            </a:r>
            <a:r>
              <a:rPr lang="pl-PL" dirty="0" err="1"/>
              <a:t>before</a:t>
            </a:r>
            <a:r>
              <a:rPr lang="pl-PL" dirty="0"/>
              <a:t> and / </a:t>
            </a:r>
            <a:r>
              <a:rPr lang="pl-PL" dirty="0" err="1"/>
              <a:t>or</a:t>
            </a:r>
            <a:r>
              <a:rPr lang="pl-PL" dirty="0"/>
              <a:t> </a:t>
            </a:r>
            <a:r>
              <a:rPr lang="pl-PL" dirty="0" err="1"/>
              <a:t>after</a:t>
            </a:r>
            <a:r>
              <a:rPr lang="pl-PL" dirty="0"/>
              <a:t> </a:t>
            </a:r>
            <a:r>
              <a:rPr lang="pl-PL" dirty="0" err="1"/>
              <a:t>each</a:t>
            </a:r>
            <a:r>
              <a:rPr lang="pl-PL" dirty="0"/>
              <a:t> </a:t>
            </a:r>
            <a:r>
              <a:rPr lang="pl-PL" dirty="0" err="1"/>
              <a:t>request</a:t>
            </a:r>
            <a:r>
              <a:rPr lang="pl-PL" dirty="0"/>
              <a:t>, </a:t>
            </a:r>
            <a:r>
              <a:rPr lang="pl-PL" dirty="0" err="1"/>
              <a:t>e.g</a:t>
            </a:r>
            <a:r>
              <a:rPr lang="pl-PL" dirty="0"/>
              <a:t>. </a:t>
            </a:r>
            <a:r>
              <a:rPr lang="pl-PL" dirty="0" err="1"/>
              <a:t>logging</a:t>
            </a:r>
            <a:r>
              <a:rPr lang="pl-PL" dirty="0"/>
              <a:t>, </a:t>
            </a:r>
            <a:r>
              <a:rPr lang="pl-PL" dirty="0" err="1"/>
              <a:t>valiation</a:t>
            </a:r>
            <a:r>
              <a:rPr lang="pl-PL" dirty="0"/>
              <a:t>, </a:t>
            </a:r>
            <a:r>
              <a:rPr lang="pl-PL" dirty="0" err="1"/>
              <a:t>caching</a:t>
            </a:r>
            <a:r>
              <a:rPr lang="pl-PL" dirty="0"/>
              <a:t>, </a:t>
            </a:r>
            <a:r>
              <a:rPr lang="pl-PL" dirty="0" err="1"/>
              <a:t>authorisation</a:t>
            </a:r>
            <a:r>
              <a:rPr lang="pl-PL" dirty="0"/>
              <a:t> and </a:t>
            </a:r>
            <a:r>
              <a:rPr lang="pl-PL" dirty="0" err="1"/>
              <a:t>so</a:t>
            </a:r>
            <a:r>
              <a:rPr lang="pl-PL" dirty="0"/>
              <a:t> on</a:t>
            </a:r>
            <a:endParaRPr lang="en-US" dirty="0"/>
          </a:p>
        </p:txBody>
      </p:sp>
      <p:sp>
        <p:nvSpPr>
          <p:cNvPr id="4" name="Slide Number Placeholder 3"/>
          <p:cNvSpPr>
            <a:spLocks noGrp="1"/>
          </p:cNvSpPr>
          <p:nvPr>
            <p:ph type="sldNum" sz="quarter" idx="5"/>
          </p:nvPr>
        </p:nvSpPr>
        <p:spPr/>
        <p:txBody>
          <a:bodyPr/>
          <a:lstStyle/>
          <a:p>
            <a:fld id="{E0AE778D-2A57-4226-B72B-26EA3CA60131}" type="slidenum">
              <a:rPr lang="en-US" smtClean="0"/>
              <a:t>32</a:t>
            </a:fld>
            <a:endParaRPr lang="en-US"/>
          </a:p>
        </p:txBody>
      </p:sp>
    </p:spTree>
    <p:extLst>
      <p:ext uri="{BB962C8B-B14F-4D97-AF65-F5344CB8AC3E}">
        <p14:creationId xmlns:p14="http://schemas.microsoft.com/office/powerpoint/2010/main" val="192529612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dirty="0"/>
              <a:t>Using CQRS + </a:t>
            </a:r>
            <a:r>
              <a:rPr lang="pl-PL" dirty="0" err="1"/>
              <a:t>MediatR</a:t>
            </a:r>
            <a:r>
              <a:rPr lang="pl-PL" dirty="0"/>
              <a:t> </a:t>
            </a:r>
            <a:r>
              <a:rPr lang="pl-PL" dirty="0" err="1"/>
              <a:t>simplifies</a:t>
            </a:r>
            <a:r>
              <a:rPr lang="pl-PL" dirty="0"/>
              <a:t> </a:t>
            </a:r>
            <a:r>
              <a:rPr lang="pl-PL" dirty="0" err="1"/>
              <a:t>your</a:t>
            </a:r>
            <a:r>
              <a:rPr lang="pl-PL" dirty="0"/>
              <a:t> </a:t>
            </a:r>
            <a:r>
              <a:rPr lang="pl-PL" dirty="0" err="1"/>
              <a:t>overall</a:t>
            </a:r>
            <a:r>
              <a:rPr lang="pl-PL" dirty="0"/>
              <a:t> design</a:t>
            </a:r>
          </a:p>
          <a:p>
            <a:r>
              <a:rPr lang="pl-PL" dirty="0" err="1"/>
              <a:t>MediatR</a:t>
            </a:r>
            <a:r>
              <a:rPr lang="pl-PL" dirty="0"/>
              <a:t> </a:t>
            </a:r>
            <a:r>
              <a:rPr lang="pl-PL" dirty="0" err="1"/>
              <a:t>simplifies</a:t>
            </a:r>
            <a:r>
              <a:rPr lang="pl-PL" dirty="0"/>
              <a:t>  cross </a:t>
            </a:r>
            <a:r>
              <a:rPr lang="pl-PL" dirty="0" err="1"/>
              <a:t>cutting</a:t>
            </a:r>
            <a:r>
              <a:rPr lang="pl-PL" dirty="0"/>
              <a:t> </a:t>
            </a:r>
            <a:r>
              <a:rPr lang="pl-PL" dirty="0" err="1"/>
              <a:t>concerns</a:t>
            </a:r>
            <a:endParaRPr lang="pl-PL" dirty="0"/>
          </a:p>
          <a:p>
            <a:r>
              <a:rPr lang="pl-PL" dirty="0" err="1"/>
              <a:t>Fluent</a:t>
            </a:r>
            <a:r>
              <a:rPr lang="pl-PL" dirty="0"/>
              <a:t> </a:t>
            </a:r>
            <a:r>
              <a:rPr lang="pl-PL" dirty="0" err="1"/>
              <a:t>Validation</a:t>
            </a:r>
            <a:r>
              <a:rPr lang="pl-PL" dirty="0"/>
              <a:t> </a:t>
            </a:r>
            <a:r>
              <a:rPr lang="pl-PL" dirty="0" err="1"/>
              <a:t>is</a:t>
            </a:r>
            <a:r>
              <a:rPr lang="pl-PL" dirty="0"/>
              <a:t> </a:t>
            </a:r>
            <a:r>
              <a:rPr lang="pl-PL" dirty="0" err="1"/>
              <a:t>useful</a:t>
            </a:r>
            <a:r>
              <a:rPr lang="pl-PL" dirty="0"/>
              <a:t> for </a:t>
            </a:r>
            <a:r>
              <a:rPr lang="pl-PL" dirty="0" err="1"/>
              <a:t>all</a:t>
            </a:r>
            <a:r>
              <a:rPr lang="pl-PL" dirty="0"/>
              <a:t> </a:t>
            </a:r>
            <a:r>
              <a:rPr lang="pl-PL" dirty="0" err="1"/>
              <a:t>validation</a:t>
            </a:r>
            <a:r>
              <a:rPr lang="pl-PL" dirty="0"/>
              <a:t> </a:t>
            </a:r>
            <a:r>
              <a:rPr lang="pl-PL" dirty="0" err="1"/>
              <a:t>scenarios</a:t>
            </a:r>
            <a:endParaRPr lang="pl-PL" dirty="0"/>
          </a:p>
          <a:p>
            <a:r>
              <a:rPr lang="pl-PL" dirty="0" err="1"/>
              <a:t>AutoMapper</a:t>
            </a:r>
            <a:r>
              <a:rPr lang="pl-PL" dirty="0"/>
              <a:t> </a:t>
            </a:r>
            <a:r>
              <a:rPr lang="pl-PL" dirty="0" err="1"/>
              <a:t>simplifies</a:t>
            </a:r>
            <a:r>
              <a:rPr lang="pl-PL" dirty="0"/>
              <a:t> </a:t>
            </a:r>
            <a:r>
              <a:rPr lang="pl-PL" dirty="0" err="1"/>
              <a:t>mapping</a:t>
            </a:r>
            <a:r>
              <a:rPr lang="pl-PL" dirty="0"/>
              <a:t> and </a:t>
            </a:r>
            <a:r>
              <a:rPr lang="pl-PL" dirty="0" err="1"/>
              <a:t>projections</a:t>
            </a:r>
            <a:endParaRPr lang="pl-PL" dirty="0"/>
          </a:p>
          <a:p>
            <a:r>
              <a:rPr lang="pl-PL" dirty="0"/>
              <a:t>Independent of </a:t>
            </a:r>
            <a:r>
              <a:rPr lang="pl-PL" dirty="0" err="1"/>
              <a:t>infrastructure</a:t>
            </a:r>
            <a:r>
              <a:rPr lang="pl-PL" dirty="0"/>
              <a:t> and data </a:t>
            </a:r>
            <a:r>
              <a:rPr lang="pl-PL" dirty="0" err="1"/>
              <a:t>access</a:t>
            </a:r>
            <a:r>
              <a:rPr lang="pl-PL" dirty="0"/>
              <a:t> </a:t>
            </a:r>
            <a:r>
              <a:rPr lang="pl-PL" dirty="0" err="1"/>
              <a:t>concerns</a:t>
            </a:r>
            <a:endParaRPr lang="pl-PL" dirty="0"/>
          </a:p>
          <a:p>
            <a:endParaRPr lang="en-US" dirty="0"/>
          </a:p>
        </p:txBody>
      </p:sp>
      <p:sp>
        <p:nvSpPr>
          <p:cNvPr id="4" name="Slide Number Placeholder 3"/>
          <p:cNvSpPr>
            <a:spLocks noGrp="1"/>
          </p:cNvSpPr>
          <p:nvPr>
            <p:ph type="sldNum" sz="quarter" idx="5"/>
          </p:nvPr>
        </p:nvSpPr>
        <p:spPr/>
        <p:txBody>
          <a:bodyPr/>
          <a:lstStyle/>
          <a:p>
            <a:fld id="{01460831-27E3-4BAC-8853-B61AC570D0EB}" type="slidenum">
              <a:rPr lang="en-US" smtClean="0"/>
              <a:t>33</a:t>
            </a:fld>
            <a:endParaRPr lang="en-US"/>
          </a:p>
        </p:txBody>
      </p:sp>
    </p:spTree>
    <p:extLst>
      <p:ext uri="{BB962C8B-B14F-4D97-AF65-F5344CB8AC3E}">
        <p14:creationId xmlns:p14="http://schemas.microsoft.com/office/powerpoint/2010/main" val="37655479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dirty="0"/>
              <a:t>Complete </a:t>
            </a:r>
            <a:r>
              <a:rPr lang="pl-PL" dirty="0" err="1"/>
              <a:t>audit</a:t>
            </a:r>
            <a:r>
              <a:rPr lang="pl-PL" dirty="0"/>
              <a:t> </a:t>
            </a:r>
            <a:r>
              <a:rPr lang="pl-PL" dirty="0" err="1"/>
              <a:t>trail</a:t>
            </a:r>
            <a:endParaRPr lang="pl-PL" dirty="0"/>
          </a:p>
          <a:p>
            <a:r>
              <a:rPr lang="pl-PL" dirty="0"/>
              <a:t>Point in </a:t>
            </a:r>
            <a:r>
              <a:rPr lang="pl-PL" dirty="0" err="1"/>
              <a:t>time</a:t>
            </a:r>
            <a:r>
              <a:rPr lang="pl-PL" dirty="0"/>
              <a:t> </a:t>
            </a:r>
            <a:r>
              <a:rPr lang="pl-PL" dirty="0" err="1"/>
              <a:t>reconstruction</a:t>
            </a:r>
            <a:endParaRPr lang="pl-PL" dirty="0"/>
          </a:p>
          <a:p>
            <a:r>
              <a:rPr lang="pl-PL" dirty="0"/>
              <a:t>Replay </a:t>
            </a:r>
            <a:r>
              <a:rPr lang="pl-PL" dirty="0" err="1"/>
              <a:t>events</a:t>
            </a:r>
            <a:endParaRPr lang="pl-PL" dirty="0"/>
          </a:p>
          <a:p>
            <a:r>
              <a:rPr lang="pl-PL" dirty="0" err="1"/>
              <a:t>Multiple</a:t>
            </a:r>
            <a:r>
              <a:rPr lang="pl-PL" dirty="0"/>
              <a:t> </a:t>
            </a:r>
            <a:r>
              <a:rPr lang="pl-PL" dirty="0" err="1"/>
              <a:t>read</a:t>
            </a:r>
            <a:r>
              <a:rPr lang="pl-PL" dirty="0"/>
              <a:t> </a:t>
            </a:r>
            <a:r>
              <a:rPr lang="pl-PL" dirty="0" err="1"/>
              <a:t>database</a:t>
            </a:r>
            <a:endParaRPr lang="pl-PL" dirty="0"/>
          </a:p>
          <a:p>
            <a:r>
              <a:rPr lang="pl-PL" dirty="0" err="1"/>
              <a:t>Rebuild</a:t>
            </a:r>
            <a:r>
              <a:rPr lang="pl-PL" dirty="0"/>
              <a:t> </a:t>
            </a:r>
            <a:r>
              <a:rPr lang="pl-PL" dirty="0" err="1"/>
              <a:t>production</a:t>
            </a:r>
            <a:r>
              <a:rPr lang="pl-PL" dirty="0"/>
              <a:t> </a:t>
            </a:r>
            <a:r>
              <a:rPr lang="pl-PL" dirty="0" err="1"/>
              <a:t>database</a:t>
            </a:r>
            <a:endParaRPr lang="pl-PL" dirty="0"/>
          </a:p>
          <a:p>
            <a:endParaRPr lang="pl-PL" dirty="0"/>
          </a:p>
          <a:p>
            <a:r>
              <a:rPr lang="pl-PL" dirty="0" err="1"/>
              <a:t>Persystencja</a:t>
            </a:r>
            <a:r>
              <a:rPr lang="pl-PL" dirty="0"/>
              <a:t> </a:t>
            </a:r>
            <a:r>
              <a:rPr lang="pl-PL" dirty="0" err="1"/>
              <a:t>widokow</a:t>
            </a:r>
            <a:endParaRPr lang="en-US" dirty="0"/>
          </a:p>
        </p:txBody>
      </p:sp>
      <p:sp>
        <p:nvSpPr>
          <p:cNvPr id="4" name="Slide Number Placeholder 3"/>
          <p:cNvSpPr>
            <a:spLocks noGrp="1"/>
          </p:cNvSpPr>
          <p:nvPr>
            <p:ph type="sldNum" sz="quarter" idx="5"/>
          </p:nvPr>
        </p:nvSpPr>
        <p:spPr/>
        <p:txBody>
          <a:bodyPr/>
          <a:lstStyle/>
          <a:p>
            <a:fld id="{E0AE778D-2A57-4226-B72B-26EA3CA60131}" type="slidenum">
              <a:rPr lang="en-US" smtClean="0"/>
              <a:t>34</a:t>
            </a:fld>
            <a:endParaRPr lang="en-US"/>
          </a:p>
        </p:txBody>
      </p:sp>
    </p:spTree>
    <p:extLst>
      <p:ext uri="{BB962C8B-B14F-4D97-AF65-F5344CB8AC3E}">
        <p14:creationId xmlns:p14="http://schemas.microsoft.com/office/powerpoint/2010/main" val="336312982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is .NET?</a:t>
            </a:r>
          </a:p>
        </p:txBody>
      </p:sp>
      <p:sp>
        <p:nvSpPr>
          <p:cNvPr id="4" name="Slide Number Placeholder 3"/>
          <p:cNvSpPr>
            <a:spLocks noGrp="1"/>
          </p:cNvSpPr>
          <p:nvPr>
            <p:ph type="sldNum" sz="quarter" idx="10"/>
          </p:nvPr>
        </p:nvSpPr>
        <p:spPr/>
        <p:txBody>
          <a:bodyPr/>
          <a:lstStyle/>
          <a:p>
            <a:fld id="{E0AE778D-2A57-4226-B72B-26EA3CA60131}" type="slidenum">
              <a:rPr lang="en-US" smtClean="0"/>
              <a:t>36</a:t>
            </a:fld>
            <a:endParaRPr lang="en-US"/>
          </a:p>
        </p:txBody>
      </p:sp>
      <p:sp>
        <p:nvSpPr>
          <p:cNvPr id="5" name="Header Placeholder 10">
            <a:extLst>
              <a:ext uri="{FF2B5EF4-FFF2-40B4-BE49-F238E27FC236}">
                <a16:creationId xmlns:a16="http://schemas.microsoft.com/office/drawing/2014/main" id="{FF939A78-2FF4-470E-8E9D-B65CE1E86397}"/>
              </a:ext>
            </a:extLst>
          </p:cNvPr>
          <p:cNvSpPr>
            <a:spLocks noGrp="1"/>
          </p:cNvSpPr>
          <p:nvPr>
            <p:ph type="hdr" sz="quarter"/>
          </p:nvPr>
        </p:nvSpPr>
        <p:spPr>
          <a:xfrm>
            <a:off x="0" y="1"/>
            <a:ext cx="3170238" cy="481013"/>
          </a:xfrm>
          <a:prstGeom prst="rect">
            <a:avLst/>
          </a:prstGeom>
        </p:spPr>
        <p:txBody>
          <a:bodyPr vert="horz" lIns="91429" tIns="45715" rIns="91429" bIns="45715" rtlCol="0"/>
          <a:lstStyle>
            <a:lvl1pPr algn="l">
              <a:defRPr sz="1200"/>
            </a:lvl1pPr>
          </a:lstStyle>
          <a:p>
            <a:r>
              <a:rPr lang="en-US" dirty="0"/>
              <a:t>https://github.com/dotnet-presentations/home</a:t>
            </a:r>
          </a:p>
          <a:p>
            <a:endParaRPr lang="en-US" dirty="0"/>
          </a:p>
        </p:txBody>
      </p:sp>
    </p:spTree>
    <p:extLst>
      <p:ext uri="{BB962C8B-B14F-4D97-AF65-F5344CB8AC3E}">
        <p14:creationId xmlns:p14="http://schemas.microsoft.com/office/powerpoint/2010/main" val="179517324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dirty="0"/>
              <a:t>Wszystko co </a:t>
            </a:r>
            <a:r>
              <a:rPr lang="pl-PL" dirty="0" err="1"/>
              <a:t>zewnetrz</a:t>
            </a:r>
            <a:r>
              <a:rPr lang="pl-PL" dirty="0"/>
              <a:t> </a:t>
            </a:r>
          </a:p>
          <a:p>
            <a:r>
              <a:rPr lang="pl-PL" dirty="0"/>
              <a:t>Może być podzielone na projekty do konkretnego zewnętrznego </a:t>
            </a:r>
            <a:r>
              <a:rPr lang="pl-PL" dirty="0" err="1"/>
              <a:t>zrodla</a:t>
            </a:r>
            <a:endParaRPr lang="pl-PL" dirty="0"/>
          </a:p>
          <a:p>
            <a:r>
              <a:rPr lang="pl-PL" dirty="0"/>
              <a:t>Ale fajnie jak jest </a:t>
            </a:r>
            <a:r>
              <a:rPr lang="pl-PL" dirty="0" err="1"/>
              <a:t>self</a:t>
            </a:r>
            <a:r>
              <a:rPr lang="pl-PL" dirty="0"/>
              <a:t> </a:t>
            </a:r>
            <a:r>
              <a:rPr lang="pl-PL" dirty="0" err="1"/>
              <a:t>containing</a:t>
            </a:r>
            <a:endParaRPr lang="pl-PL" dirty="0"/>
          </a:p>
          <a:p>
            <a:endParaRPr lang="pl-PL" dirty="0"/>
          </a:p>
          <a:p>
            <a:r>
              <a:rPr lang="pl-PL" dirty="0" err="1"/>
              <a:t>Imdependent</a:t>
            </a:r>
            <a:r>
              <a:rPr lang="pl-PL" dirty="0"/>
              <a:t> of the </a:t>
            </a:r>
            <a:r>
              <a:rPr lang="pl-PL" dirty="0" err="1"/>
              <a:t>database</a:t>
            </a:r>
            <a:endParaRPr lang="pl-PL" dirty="0"/>
          </a:p>
          <a:p>
            <a:r>
              <a:rPr lang="pl-PL" dirty="0" err="1"/>
              <a:t>Use</a:t>
            </a:r>
            <a:r>
              <a:rPr lang="pl-PL" dirty="0"/>
              <a:t> </a:t>
            </a:r>
            <a:r>
              <a:rPr lang="pl-PL" dirty="0" err="1"/>
              <a:t>Fluent</a:t>
            </a:r>
            <a:r>
              <a:rPr lang="pl-PL" dirty="0"/>
              <a:t> API </a:t>
            </a:r>
            <a:r>
              <a:rPr lang="pl-PL" dirty="0" err="1"/>
              <a:t>Configuration</a:t>
            </a:r>
            <a:r>
              <a:rPr lang="pl-PL" dirty="0"/>
              <a:t> </a:t>
            </a:r>
            <a:r>
              <a:rPr lang="pl-PL" dirty="0" err="1"/>
              <a:t>over</a:t>
            </a:r>
            <a:r>
              <a:rPr lang="pl-PL" dirty="0"/>
              <a:t> Data </a:t>
            </a:r>
            <a:r>
              <a:rPr lang="pl-PL" dirty="0" err="1"/>
              <a:t>Annotations</a:t>
            </a:r>
            <a:endParaRPr lang="pl-PL" dirty="0"/>
          </a:p>
          <a:p>
            <a:r>
              <a:rPr lang="pl-PL" dirty="0" err="1"/>
              <a:t>Prefer</a:t>
            </a:r>
            <a:r>
              <a:rPr lang="pl-PL" dirty="0"/>
              <a:t> </a:t>
            </a:r>
            <a:r>
              <a:rPr lang="pl-PL" dirty="0" err="1"/>
              <a:t>conventions</a:t>
            </a:r>
            <a:r>
              <a:rPr lang="pl-PL" dirty="0"/>
              <a:t> </a:t>
            </a:r>
            <a:r>
              <a:rPr lang="pl-PL" dirty="0" err="1"/>
              <a:t>over</a:t>
            </a:r>
            <a:r>
              <a:rPr lang="pl-PL" dirty="0"/>
              <a:t> </a:t>
            </a:r>
            <a:r>
              <a:rPr lang="pl-PL" dirty="0" err="1"/>
              <a:t>configuration</a:t>
            </a:r>
            <a:endParaRPr lang="pl-PL" dirty="0"/>
          </a:p>
          <a:p>
            <a:r>
              <a:rPr lang="pl-PL" dirty="0" err="1"/>
              <a:t>Automatically</a:t>
            </a:r>
            <a:r>
              <a:rPr lang="pl-PL" dirty="0"/>
              <a:t> </a:t>
            </a:r>
            <a:r>
              <a:rPr lang="pl-PL" dirty="0" err="1"/>
              <a:t>apply</a:t>
            </a:r>
            <a:r>
              <a:rPr lang="pl-PL" dirty="0"/>
              <a:t> </a:t>
            </a:r>
            <a:r>
              <a:rPr lang="pl-PL" dirty="0" err="1"/>
              <a:t>all</a:t>
            </a:r>
            <a:r>
              <a:rPr lang="pl-PL" dirty="0"/>
              <a:t> </a:t>
            </a:r>
            <a:r>
              <a:rPr lang="pl-PL" dirty="0" err="1"/>
              <a:t>entity</a:t>
            </a:r>
            <a:r>
              <a:rPr lang="pl-PL" dirty="0"/>
              <a:t> </a:t>
            </a:r>
            <a:r>
              <a:rPr lang="pl-PL" dirty="0" err="1"/>
              <a:t>type</a:t>
            </a:r>
            <a:r>
              <a:rPr lang="pl-PL" dirty="0"/>
              <a:t> </a:t>
            </a:r>
            <a:r>
              <a:rPr lang="pl-PL" dirty="0" err="1"/>
              <a:t>configurations</a:t>
            </a:r>
            <a:endParaRPr lang="pl-PL" dirty="0"/>
          </a:p>
          <a:p>
            <a:r>
              <a:rPr lang="pl-PL" dirty="0"/>
              <a:t>No </a:t>
            </a:r>
            <a:r>
              <a:rPr lang="pl-PL" dirty="0" err="1"/>
              <a:t>layers</a:t>
            </a:r>
            <a:r>
              <a:rPr lang="pl-PL" dirty="0"/>
              <a:t> </a:t>
            </a:r>
            <a:r>
              <a:rPr lang="pl-PL" dirty="0" err="1"/>
              <a:t>depend</a:t>
            </a:r>
            <a:r>
              <a:rPr lang="pl-PL" dirty="0"/>
              <a:t> on </a:t>
            </a:r>
            <a:r>
              <a:rPr lang="pl-PL" dirty="0" err="1"/>
              <a:t>Infrastructure</a:t>
            </a:r>
            <a:r>
              <a:rPr lang="pl-PL" dirty="0"/>
              <a:t> </a:t>
            </a:r>
            <a:r>
              <a:rPr lang="pl-PL" dirty="0" err="1"/>
              <a:t>layer</a:t>
            </a:r>
            <a:endParaRPr lang="en-US" dirty="0"/>
          </a:p>
          <a:p>
            <a:endParaRPr lang="en-US" dirty="0"/>
          </a:p>
        </p:txBody>
      </p:sp>
      <p:sp>
        <p:nvSpPr>
          <p:cNvPr id="4" name="Slide Number Placeholder 3"/>
          <p:cNvSpPr>
            <a:spLocks noGrp="1"/>
          </p:cNvSpPr>
          <p:nvPr>
            <p:ph type="sldNum" sz="quarter" idx="5"/>
          </p:nvPr>
        </p:nvSpPr>
        <p:spPr/>
        <p:txBody>
          <a:bodyPr/>
          <a:lstStyle/>
          <a:p>
            <a:fld id="{E0AE778D-2A57-4226-B72B-26EA3CA60131}" type="slidenum">
              <a:rPr lang="en-US" smtClean="0"/>
              <a:t>37</a:t>
            </a:fld>
            <a:endParaRPr lang="en-US"/>
          </a:p>
        </p:txBody>
      </p:sp>
    </p:spTree>
    <p:extLst>
      <p:ext uri="{BB962C8B-B14F-4D97-AF65-F5344CB8AC3E}">
        <p14:creationId xmlns:p14="http://schemas.microsoft.com/office/powerpoint/2010/main" val="198818033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dirty="0"/>
              <a:t>SPA – </a:t>
            </a:r>
            <a:r>
              <a:rPr lang="pl-PL" dirty="0" err="1"/>
              <a:t>Angular</a:t>
            </a:r>
            <a:r>
              <a:rPr lang="pl-PL" dirty="0"/>
              <a:t>, </a:t>
            </a:r>
            <a:r>
              <a:rPr lang="pl-PL" dirty="0" err="1"/>
              <a:t>React</a:t>
            </a:r>
            <a:r>
              <a:rPr lang="pl-PL" dirty="0"/>
              <a:t>, Vue</a:t>
            </a:r>
          </a:p>
          <a:p>
            <a:r>
              <a:rPr lang="pl-PL" dirty="0"/>
              <a:t>Web API</a:t>
            </a:r>
          </a:p>
          <a:p>
            <a:r>
              <a:rPr lang="pl-PL" dirty="0" err="1"/>
              <a:t>Razor</a:t>
            </a:r>
            <a:r>
              <a:rPr lang="pl-PL" dirty="0"/>
              <a:t> </a:t>
            </a:r>
            <a:r>
              <a:rPr lang="pl-PL" dirty="0" err="1"/>
              <a:t>Pages</a:t>
            </a:r>
            <a:r>
              <a:rPr lang="en-US" dirty="0"/>
              <a:t>, </a:t>
            </a:r>
            <a:r>
              <a:rPr lang="pl-PL" dirty="0"/>
              <a:t>MVC</a:t>
            </a:r>
            <a:r>
              <a:rPr lang="en-US" dirty="0"/>
              <a:t>, </a:t>
            </a:r>
            <a:r>
              <a:rPr lang="pl-PL" dirty="0"/>
              <a:t>Web </a:t>
            </a:r>
            <a:r>
              <a:rPr lang="pl-PL" dirty="0" err="1"/>
              <a:t>Forms</a:t>
            </a:r>
            <a:endParaRPr lang="pl-PL" dirty="0"/>
          </a:p>
          <a:p>
            <a:endParaRPr lang="pl-PL" dirty="0"/>
          </a:p>
          <a:p>
            <a:r>
              <a:rPr lang="pl-PL" dirty="0" err="1"/>
              <a:t>Controllers</a:t>
            </a:r>
            <a:r>
              <a:rPr lang="pl-PL" dirty="0"/>
              <a:t> </a:t>
            </a:r>
            <a:r>
              <a:rPr lang="pl-PL" dirty="0" err="1"/>
              <a:t>should</a:t>
            </a:r>
            <a:r>
              <a:rPr lang="pl-PL" dirty="0"/>
              <a:t> not </a:t>
            </a:r>
            <a:r>
              <a:rPr lang="pl-PL" dirty="0" err="1"/>
              <a:t>contain</a:t>
            </a:r>
            <a:r>
              <a:rPr lang="pl-PL" dirty="0"/>
              <a:t> </a:t>
            </a:r>
            <a:r>
              <a:rPr lang="pl-PL" dirty="0" err="1"/>
              <a:t>any</a:t>
            </a:r>
            <a:r>
              <a:rPr lang="pl-PL" dirty="0"/>
              <a:t> </a:t>
            </a:r>
            <a:r>
              <a:rPr lang="pl-PL" dirty="0" err="1"/>
              <a:t>application</a:t>
            </a:r>
            <a:r>
              <a:rPr lang="pl-PL" dirty="0"/>
              <a:t> </a:t>
            </a:r>
            <a:r>
              <a:rPr lang="pl-PL" dirty="0" err="1"/>
              <a:t>logic</a:t>
            </a:r>
            <a:endParaRPr lang="pl-PL" dirty="0"/>
          </a:p>
          <a:p>
            <a:r>
              <a:rPr lang="pl-PL" dirty="0" err="1"/>
              <a:t>Create</a:t>
            </a:r>
            <a:r>
              <a:rPr lang="pl-PL" dirty="0"/>
              <a:t> and </a:t>
            </a:r>
            <a:r>
              <a:rPr lang="pl-PL" dirty="0" err="1"/>
              <a:t>consume</a:t>
            </a:r>
            <a:r>
              <a:rPr lang="pl-PL" dirty="0"/>
              <a:t> </a:t>
            </a:r>
            <a:r>
              <a:rPr lang="pl-PL" dirty="0" err="1"/>
              <a:t>well</a:t>
            </a:r>
            <a:r>
              <a:rPr lang="pl-PL" dirty="0"/>
              <a:t> </a:t>
            </a:r>
            <a:r>
              <a:rPr lang="pl-PL" dirty="0" err="1"/>
              <a:t>defined</a:t>
            </a:r>
            <a:r>
              <a:rPr lang="pl-PL" dirty="0"/>
              <a:t> </a:t>
            </a:r>
            <a:r>
              <a:rPr lang="pl-PL" dirty="0" err="1"/>
              <a:t>view</a:t>
            </a:r>
            <a:r>
              <a:rPr lang="pl-PL" dirty="0"/>
              <a:t> </a:t>
            </a:r>
            <a:r>
              <a:rPr lang="pl-PL" dirty="0" err="1"/>
              <a:t>models</a:t>
            </a:r>
            <a:endParaRPr lang="pl-PL" dirty="0"/>
          </a:p>
          <a:p>
            <a:r>
              <a:rPr lang="pl-PL" dirty="0"/>
              <a:t>Open API Bridges the gap </a:t>
            </a:r>
            <a:r>
              <a:rPr lang="pl-PL" dirty="0" err="1"/>
              <a:t>between</a:t>
            </a:r>
            <a:r>
              <a:rPr lang="pl-PL" dirty="0"/>
              <a:t> the </a:t>
            </a:r>
            <a:r>
              <a:rPr lang="pl-PL" dirty="0" err="1"/>
              <a:t>fron</a:t>
            </a:r>
            <a:r>
              <a:rPr lang="pl-PL" dirty="0"/>
              <a:t> end and </a:t>
            </a:r>
            <a:r>
              <a:rPr lang="pl-PL" dirty="0" err="1"/>
              <a:t>backend</a:t>
            </a:r>
            <a:endParaRPr lang="pl-PL" dirty="0"/>
          </a:p>
          <a:p>
            <a:r>
              <a:rPr lang="pl-PL" dirty="0" err="1"/>
              <a:t>Nswag</a:t>
            </a:r>
            <a:r>
              <a:rPr lang="pl-PL" dirty="0"/>
              <a:t>/ </a:t>
            </a:r>
            <a:r>
              <a:rPr lang="pl-PL" dirty="0" err="1"/>
              <a:t>swagger</a:t>
            </a:r>
            <a:r>
              <a:rPr lang="pl-PL" dirty="0"/>
              <a:t> </a:t>
            </a:r>
            <a:r>
              <a:rPr lang="pl-PL" dirty="0" err="1"/>
              <a:t>automates</a:t>
            </a:r>
            <a:r>
              <a:rPr lang="pl-PL" dirty="0"/>
              <a:t> </a:t>
            </a:r>
            <a:r>
              <a:rPr lang="pl-PL" dirty="0" err="1"/>
              <a:t>generation</a:t>
            </a:r>
            <a:r>
              <a:rPr lang="pl-PL" dirty="0"/>
              <a:t> of Open API </a:t>
            </a:r>
            <a:r>
              <a:rPr lang="pl-PL" dirty="0" err="1"/>
              <a:t>specification</a:t>
            </a:r>
            <a:r>
              <a:rPr lang="pl-PL" dirty="0"/>
              <a:t> and </a:t>
            </a:r>
            <a:r>
              <a:rPr lang="pl-PL" dirty="0" err="1"/>
              <a:t>clients</a:t>
            </a:r>
            <a:endParaRPr lang="en-US" dirty="0"/>
          </a:p>
          <a:p>
            <a:endParaRPr lang="en-US" dirty="0"/>
          </a:p>
        </p:txBody>
      </p:sp>
      <p:sp>
        <p:nvSpPr>
          <p:cNvPr id="4" name="Slide Number Placeholder 3"/>
          <p:cNvSpPr>
            <a:spLocks noGrp="1"/>
          </p:cNvSpPr>
          <p:nvPr>
            <p:ph type="sldNum" sz="quarter" idx="5"/>
          </p:nvPr>
        </p:nvSpPr>
        <p:spPr/>
        <p:txBody>
          <a:bodyPr/>
          <a:lstStyle/>
          <a:p>
            <a:fld id="{01460831-27E3-4BAC-8853-B61AC570D0EB}" type="slidenum">
              <a:rPr lang="en-US" smtClean="0"/>
              <a:t>38</a:t>
            </a:fld>
            <a:endParaRPr lang="en-US"/>
          </a:p>
        </p:txBody>
      </p:sp>
    </p:spTree>
    <p:extLst>
      <p:ext uri="{BB962C8B-B14F-4D97-AF65-F5344CB8AC3E}">
        <p14:creationId xmlns:p14="http://schemas.microsoft.com/office/powerpoint/2010/main" val="324413929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https://github.com/ardalis/CleanArchitecture</a:t>
            </a:r>
            <a:endParaRPr lang="en-US" dirty="0"/>
          </a:p>
          <a:p>
            <a:r>
              <a:rPr lang="en-US" dirty="0">
                <a:hlinkClick r:id="rId4"/>
              </a:rPr>
              <a:t>https://github.com/ivanpaulovich/clean-architecture-manga/tree/master/src</a:t>
            </a:r>
            <a:endParaRPr lang="en-US" dirty="0"/>
          </a:p>
        </p:txBody>
      </p:sp>
      <p:sp>
        <p:nvSpPr>
          <p:cNvPr id="4" name="Slide Number Placeholder 3"/>
          <p:cNvSpPr>
            <a:spLocks noGrp="1"/>
          </p:cNvSpPr>
          <p:nvPr>
            <p:ph type="sldNum" sz="quarter" idx="5"/>
          </p:nvPr>
        </p:nvSpPr>
        <p:spPr/>
        <p:txBody>
          <a:bodyPr/>
          <a:lstStyle/>
          <a:p>
            <a:fld id="{01460831-27E3-4BAC-8853-B61AC570D0EB}" type="slidenum">
              <a:rPr lang="en-US" smtClean="0"/>
              <a:t>39</a:t>
            </a:fld>
            <a:endParaRPr lang="en-US"/>
          </a:p>
        </p:txBody>
      </p:sp>
    </p:spTree>
    <p:extLst>
      <p:ext uri="{BB962C8B-B14F-4D97-AF65-F5344CB8AC3E}">
        <p14:creationId xmlns:p14="http://schemas.microsoft.com/office/powerpoint/2010/main" val="323772598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is .NET?</a:t>
            </a:r>
          </a:p>
        </p:txBody>
      </p:sp>
      <p:sp>
        <p:nvSpPr>
          <p:cNvPr id="4" name="Slide Number Placeholder 3"/>
          <p:cNvSpPr>
            <a:spLocks noGrp="1"/>
          </p:cNvSpPr>
          <p:nvPr>
            <p:ph type="sldNum" sz="quarter" idx="10"/>
          </p:nvPr>
        </p:nvSpPr>
        <p:spPr/>
        <p:txBody>
          <a:bodyPr/>
          <a:lstStyle/>
          <a:p>
            <a:fld id="{E0AE778D-2A57-4226-B72B-26EA3CA60131}" type="slidenum">
              <a:rPr lang="en-US" smtClean="0"/>
              <a:t>42</a:t>
            </a:fld>
            <a:endParaRPr lang="en-US"/>
          </a:p>
        </p:txBody>
      </p:sp>
      <p:sp>
        <p:nvSpPr>
          <p:cNvPr id="5" name="Header Placeholder 10">
            <a:extLst>
              <a:ext uri="{FF2B5EF4-FFF2-40B4-BE49-F238E27FC236}">
                <a16:creationId xmlns:a16="http://schemas.microsoft.com/office/drawing/2014/main" id="{FF939A78-2FF4-470E-8E9D-B65CE1E86397}"/>
              </a:ext>
            </a:extLst>
          </p:cNvPr>
          <p:cNvSpPr>
            <a:spLocks noGrp="1"/>
          </p:cNvSpPr>
          <p:nvPr>
            <p:ph type="hdr" sz="quarter"/>
          </p:nvPr>
        </p:nvSpPr>
        <p:spPr>
          <a:xfrm>
            <a:off x="0" y="1"/>
            <a:ext cx="3170238" cy="481013"/>
          </a:xfrm>
          <a:prstGeom prst="rect">
            <a:avLst/>
          </a:prstGeom>
        </p:spPr>
        <p:txBody>
          <a:bodyPr vert="horz" lIns="91429" tIns="45715" rIns="91429" bIns="45715" rtlCol="0"/>
          <a:lstStyle>
            <a:lvl1pPr algn="l">
              <a:defRPr sz="1200"/>
            </a:lvl1pPr>
          </a:lstStyle>
          <a:p>
            <a:r>
              <a:rPr lang="en-US" dirty="0"/>
              <a:t>https://github.com/dotnet-presentations/home</a:t>
            </a:r>
          </a:p>
          <a:p>
            <a:endParaRPr lang="en-US" dirty="0"/>
          </a:p>
        </p:txBody>
      </p:sp>
    </p:spTree>
    <p:extLst>
      <p:ext uri="{BB962C8B-B14F-4D97-AF65-F5344CB8AC3E}">
        <p14:creationId xmlns:p14="http://schemas.microsoft.com/office/powerpoint/2010/main" val="230944828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L" dirty="0"/>
              <a:t>Spatial locatity</a:t>
            </a:r>
          </a:p>
          <a:p>
            <a:r>
              <a:rPr lang="en-PL" dirty="0"/>
              <a:t>easy to navigate</a:t>
            </a:r>
          </a:p>
          <a:p>
            <a:r>
              <a:rPr lang="en-PL" dirty="0"/>
              <a:t>avoid vendor lock-in</a:t>
            </a:r>
          </a:p>
          <a:p>
            <a:endParaRPr lang="en-PL" dirty="0"/>
          </a:p>
          <a:p>
            <a:r>
              <a:rPr lang="en-PL" dirty="0"/>
              <a:t>cons</a:t>
            </a:r>
          </a:p>
          <a:p>
            <a:r>
              <a:rPr lang="en-PL" dirty="0"/>
              <a:t>lose framework conventions</a:t>
            </a:r>
          </a:p>
          <a:p>
            <a:r>
              <a:rPr lang="en-PL" dirty="0"/>
              <a:t>lose automatic scaffolding</a:t>
            </a:r>
          </a:p>
          <a:p>
            <a:r>
              <a:rPr lang="en-PL" dirty="0"/>
              <a:t>categorical is easier at first</a:t>
            </a:r>
          </a:p>
        </p:txBody>
      </p:sp>
      <p:sp>
        <p:nvSpPr>
          <p:cNvPr id="4" name="Slide Number Placeholder 3"/>
          <p:cNvSpPr>
            <a:spLocks noGrp="1"/>
          </p:cNvSpPr>
          <p:nvPr>
            <p:ph type="sldNum" sz="quarter" idx="5"/>
          </p:nvPr>
        </p:nvSpPr>
        <p:spPr/>
        <p:txBody>
          <a:bodyPr/>
          <a:lstStyle/>
          <a:p>
            <a:fld id="{01460831-27E3-4BAC-8853-B61AC570D0EB}" type="slidenum">
              <a:rPr lang="en-US" smtClean="0"/>
              <a:t>46</a:t>
            </a:fld>
            <a:endParaRPr lang="en-US"/>
          </a:p>
        </p:txBody>
      </p:sp>
    </p:spTree>
    <p:extLst>
      <p:ext uri="{BB962C8B-B14F-4D97-AF65-F5344CB8AC3E}">
        <p14:creationId xmlns:p14="http://schemas.microsoft.com/office/powerpoint/2010/main" val="36723099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Zespoly</a:t>
            </a:r>
            <a:r>
              <a:rPr lang="en-US" dirty="0"/>
              <a:t> </a:t>
            </a:r>
            <a:r>
              <a:rPr lang="en-US" dirty="0" err="1"/>
              <a:t>pizzowe</a:t>
            </a:r>
            <a:r>
              <a:rPr lang="en-US" dirty="0"/>
              <a:t> – Jeff Bezos 5-7 </a:t>
            </a:r>
            <a:r>
              <a:rPr lang="en-US" dirty="0" err="1"/>
              <a:t>osob</a:t>
            </a:r>
            <a:r>
              <a:rPr lang="en-US" dirty="0"/>
              <a:t> w </a:t>
            </a:r>
            <a:r>
              <a:rPr lang="en-US" dirty="0" err="1"/>
              <a:t>zespole</a:t>
            </a:r>
            <a:r>
              <a:rPr lang="en-US" dirty="0"/>
              <a:t> – </a:t>
            </a:r>
            <a:r>
              <a:rPr lang="en-US" dirty="0" err="1"/>
              <a:t>czyli</a:t>
            </a:r>
            <a:r>
              <a:rPr lang="en-US" dirty="0"/>
              <a:t> 2 </a:t>
            </a:r>
            <a:r>
              <a:rPr lang="en-US" dirty="0" err="1"/>
              <a:t>pizze</a:t>
            </a:r>
            <a:endParaRPr lang="en-US" dirty="0"/>
          </a:p>
        </p:txBody>
      </p:sp>
      <p:sp>
        <p:nvSpPr>
          <p:cNvPr id="4" name="Slide Number Placeholder 3"/>
          <p:cNvSpPr>
            <a:spLocks noGrp="1"/>
          </p:cNvSpPr>
          <p:nvPr>
            <p:ph type="sldNum" sz="quarter" idx="5"/>
          </p:nvPr>
        </p:nvSpPr>
        <p:spPr/>
        <p:txBody>
          <a:bodyPr/>
          <a:lstStyle/>
          <a:p>
            <a:fld id="{E0AE778D-2A57-4226-B72B-26EA3CA60131}" type="slidenum">
              <a:rPr lang="en-US" smtClean="0"/>
              <a:t>5</a:t>
            </a:fld>
            <a:endParaRPr lang="en-US"/>
          </a:p>
        </p:txBody>
      </p:sp>
    </p:spTree>
    <p:extLst>
      <p:ext uri="{BB962C8B-B14F-4D97-AF65-F5344CB8AC3E}">
        <p14:creationId xmlns:p14="http://schemas.microsoft.com/office/powerpoint/2010/main" val="387958500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is .NET?</a:t>
            </a:r>
          </a:p>
        </p:txBody>
      </p:sp>
      <p:sp>
        <p:nvSpPr>
          <p:cNvPr id="4" name="Slide Number Placeholder 3"/>
          <p:cNvSpPr>
            <a:spLocks noGrp="1"/>
          </p:cNvSpPr>
          <p:nvPr>
            <p:ph type="sldNum" sz="quarter" idx="10"/>
          </p:nvPr>
        </p:nvSpPr>
        <p:spPr/>
        <p:txBody>
          <a:bodyPr/>
          <a:lstStyle/>
          <a:p>
            <a:fld id="{E0AE778D-2A57-4226-B72B-26EA3CA60131}" type="slidenum">
              <a:rPr lang="en-US" smtClean="0"/>
              <a:t>48</a:t>
            </a:fld>
            <a:endParaRPr lang="en-US"/>
          </a:p>
        </p:txBody>
      </p:sp>
      <p:sp>
        <p:nvSpPr>
          <p:cNvPr id="5" name="Header Placeholder 10">
            <a:extLst>
              <a:ext uri="{FF2B5EF4-FFF2-40B4-BE49-F238E27FC236}">
                <a16:creationId xmlns:a16="http://schemas.microsoft.com/office/drawing/2014/main" id="{FF939A78-2FF4-470E-8E9D-B65CE1E86397}"/>
              </a:ext>
            </a:extLst>
          </p:cNvPr>
          <p:cNvSpPr>
            <a:spLocks noGrp="1"/>
          </p:cNvSpPr>
          <p:nvPr>
            <p:ph type="hdr" sz="quarter"/>
          </p:nvPr>
        </p:nvSpPr>
        <p:spPr>
          <a:xfrm>
            <a:off x="0" y="1"/>
            <a:ext cx="3170238" cy="481013"/>
          </a:xfrm>
          <a:prstGeom prst="rect">
            <a:avLst/>
          </a:prstGeom>
        </p:spPr>
        <p:txBody>
          <a:bodyPr vert="horz" lIns="91429" tIns="45715" rIns="91429" bIns="45715" rtlCol="0"/>
          <a:lstStyle>
            <a:lvl1pPr algn="l">
              <a:defRPr sz="1200"/>
            </a:lvl1pPr>
          </a:lstStyle>
          <a:p>
            <a:r>
              <a:rPr lang="en-US" dirty="0"/>
              <a:t>https://github.com/dotnet-presentations/home</a:t>
            </a:r>
          </a:p>
          <a:p>
            <a:endParaRPr lang="en-US" dirty="0"/>
          </a:p>
        </p:txBody>
      </p:sp>
    </p:spTree>
    <p:extLst>
      <p:ext uri="{BB962C8B-B14F-4D97-AF65-F5344CB8AC3E}">
        <p14:creationId xmlns:p14="http://schemas.microsoft.com/office/powerpoint/2010/main" val="345062996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is .NET?</a:t>
            </a:r>
          </a:p>
        </p:txBody>
      </p:sp>
      <p:sp>
        <p:nvSpPr>
          <p:cNvPr id="4" name="Slide Number Placeholder 3"/>
          <p:cNvSpPr>
            <a:spLocks noGrp="1"/>
          </p:cNvSpPr>
          <p:nvPr>
            <p:ph type="sldNum" sz="quarter" idx="10"/>
          </p:nvPr>
        </p:nvSpPr>
        <p:spPr/>
        <p:txBody>
          <a:bodyPr/>
          <a:lstStyle/>
          <a:p>
            <a:fld id="{E0AE778D-2A57-4226-B72B-26EA3CA60131}" type="slidenum">
              <a:rPr lang="en-US" smtClean="0"/>
              <a:t>50</a:t>
            </a:fld>
            <a:endParaRPr lang="en-US"/>
          </a:p>
        </p:txBody>
      </p:sp>
      <p:sp>
        <p:nvSpPr>
          <p:cNvPr id="5" name="Header Placeholder 10">
            <a:extLst>
              <a:ext uri="{FF2B5EF4-FFF2-40B4-BE49-F238E27FC236}">
                <a16:creationId xmlns:a16="http://schemas.microsoft.com/office/drawing/2014/main" id="{FF939A78-2FF4-470E-8E9D-B65CE1E86397}"/>
              </a:ext>
            </a:extLst>
          </p:cNvPr>
          <p:cNvSpPr>
            <a:spLocks noGrp="1"/>
          </p:cNvSpPr>
          <p:nvPr>
            <p:ph type="hdr" sz="quarter"/>
          </p:nvPr>
        </p:nvSpPr>
        <p:spPr>
          <a:xfrm>
            <a:off x="0" y="1"/>
            <a:ext cx="3170238" cy="481013"/>
          </a:xfrm>
          <a:prstGeom prst="rect">
            <a:avLst/>
          </a:prstGeom>
        </p:spPr>
        <p:txBody>
          <a:bodyPr vert="horz" lIns="91429" tIns="45715" rIns="91429" bIns="45715" rtlCol="0"/>
          <a:lstStyle>
            <a:lvl1pPr algn="l">
              <a:defRPr sz="1200"/>
            </a:lvl1pPr>
          </a:lstStyle>
          <a:p>
            <a:r>
              <a:rPr lang="en-US" dirty="0"/>
              <a:t>https://github.com/dotnet-presentations/home</a:t>
            </a:r>
          </a:p>
          <a:p>
            <a:endParaRPr lang="en-US" dirty="0"/>
          </a:p>
        </p:txBody>
      </p:sp>
    </p:spTree>
    <p:extLst>
      <p:ext uri="{BB962C8B-B14F-4D97-AF65-F5344CB8AC3E}">
        <p14:creationId xmlns:p14="http://schemas.microsoft.com/office/powerpoint/2010/main" val="427698726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https://github.com/ardalis/CleanArchitecture</a:t>
            </a:r>
            <a:endParaRPr lang="en-US" dirty="0"/>
          </a:p>
          <a:p>
            <a:r>
              <a:rPr lang="en-US" dirty="0">
                <a:hlinkClick r:id="rId4"/>
              </a:rPr>
              <a:t>https://github.com/ivanpaulovich/clean-architecture-manga/tree/master/src</a:t>
            </a:r>
            <a:endParaRPr lang="en-US" dirty="0"/>
          </a:p>
        </p:txBody>
      </p:sp>
      <p:sp>
        <p:nvSpPr>
          <p:cNvPr id="4" name="Slide Number Placeholder 3"/>
          <p:cNvSpPr>
            <a:spLocks noGrp="1"/>
          </p:cNvSpPr>
          <p:nvPr>
            <p:ph type="sldNum" sz="quarter" idx="5"/>
          </p:nvPr>
        </p:nvSpPr>
        <p:spPr/>
        <p:txBody>
          <a:bodyPr/>
          <a:lstStyle/>
          <a:p>
            <a:fld id="{01460831-27E3-4BAC-8853-B61AC570D0EB}" type="slidenum">
              <a:rPr lang="en-US" smtClean="0"/>
              <a:t>51</a:t>
            </a:fld>
            <a:endParaRPr lang="en-US"/>
          </a:p>
        </p:txBody>
      </p:sp>
    </p:spTree>
    <p:extLst>
      <p:ext uri="{BB962C8B-B14F-4D97-AF65-F5344CB8AC3E}">
        <p14:creationId xmlns:p14="http://schemas.microsoft.com/office/powerpoint/2010/main" val="320251809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is .NET?</a:t>
            </a:r>
          </a:p>
        </p:txBody>
      </p:sp>
      <p:sp>
        <p:nvSpPr>
          <p:cNvPr id="4" name="Slide Number Placeholder 3"/>
          <p:cNvSpPr>
            <a:spLocks noGrp="1"/>
          </p:cNvSpPr>
          <p:nvPr>
            <p:ph type="sldNum" sz="quarter" idx="10"/>
          </p:nvPr>
        </p:nvSpPr>
        <p:spPr/>
        <p:txBody>
          <a:bodyPr/>
          <a:lstStyle/>
          <a:p>
            <a:fld id="{E0AE778D-2A57-4226-B72B-26EA3CA60131}" type="slidenum">
              <a:rPr lang="en-US" smtClean="0"/>
              <a:t>52</a:t>
            </a:fld>
            <a:endParaRPr lang="en-US"/>
          </a:p>
        </p:txBody>
      </p:sp>
      <p:sp>
        <p:nvSpPr>
          <p:cNvPr id="5" name="Header Placeholder 10">
            <a:extLst>
              <a:ext uri="{FF2B5EF4-FFF2-40B4-BE49-F238E27FC236}">
                <a16:creationId xmlns:a16="http://schemas.microsoft.com/office/drawing/2014/main" id="{FF939A78-2FF4-470E-8E9D-B65CE1E86397}"/>
              </a:ext>
            </a:extLst>
          </p:cNvPr>
          <p:cNvSpPr>
            <a:spLocks noGrp="1"/>
          </p:cNvSpPr>
          <p:nvPr>
            <p:ph type="hdr" sz="quarter"/>
          </p:nvPr>
        </p:nvSpPr>
        <p:spPr>
          <a:xfrm>
            <a:off x="0" y="1"/>
            <a:ext cx="3170238" cy="481013"/>
          </a:xfrm>
          <a:prstGeom prst="rect">
            <a:avLst/>
          </a:prstGeom>
        </p:spPr>
        <p:txBody>
          <a:bodyPr vert="horz" lIns="91429" tIns="45715" rIns="91429" bIns="45715" rtlCol="0"/>
          <a:lstStyle>
            <a:lvl1pPr algn="l">
              <a:defRPr sz="1200"/>
            </a:lvl1pPr>
          </a:lstStyle>
          <a:p>
            <a:r>
              <a:rPr lang="en-US" dirty="0"/>
              <a:t>https://github.com/dotnet-presentations/home</a:t>
            </a:r>
          </a:p>
          <a:p>
            <a:endParaRPr lang="en-US" dirty="0"/>
          </a:p>
        </p:txBody>
      </p:sp>
    </p:spTree>
    <p:extLst>
      <p:ext uri="{BB962C8B-B14F-4D97-AF65-F5344CB8AC3E}">
        <p14:creationId xmlns:p14="http://schemas.microsoft.com/office/powerpoint/2010/main" val="362667630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git. </a:t>
            </a:r>
            <a:r>
              <a:rPr lang="en-US" dirty="0" err="1"/>
              <a:t>CaaC</a:t>
            </a:r>
            <a:endParaRPr lang="en-US" dirty="0"/>
          </a:p>
          <a:p>
            <a:r>
              <a:rPr lang="en-US" dirty="0"/>
              <a:t>2. – </a:t>
            </a:r>
            <a:r>
              <a:rPr lang="en-US" dirty="0" err="1"/>
              <a:t>nugety</a:t>
            </a:r>
            <a:r>
              <a:rPr lang="en-US" dirty="0"/>
              <a:t>, </a:t>
            </a:r>
            <a:r>
              <a:rPr lang="en-US" dirty="0" err="1"/>
              <a:t>.net</a:t>
            </a:r>
            <a:r>
              <a:rPr lang="en-US" dirty="0"/>
              <a:t> core – </a:t>
            </a:r>
            <a:r>
              <a:rPr lang="en-US" dirty="0" err="1"/>
              <a:t>nie</a:t>
            </a:r>
            <a:r>
              <a:rPr lang="en-US" dirty="0"/>
              <a:t> </a:t>
            </a:r>
            <a:r>
              <a:rPr lang="en-US" dirty="0" err="1"/>
              <a:t>zalezmy</a:t>
            </a:r>
            <a:r>
              <a:rPr lang="en-US" dirty="0"/>
              <a:t> od system. </a:t>
            </a:r>
            <a:r>
              <a:rPr lang="en-US" dirty="0" err="1"/>
              <a:t>Salf</a:t>
            </a:r>
            <a:r>
              <a:rPr lang="en-US" dirty="0"/>
              <a:t>-contained -&gt; docker file</a:t>
            </a:r>
          </a:p>
          <a:p>
            <a:r>
              <a:rPr lang="en-US" dirty="0"/>
              <a:t>3. </a:t>
            </a:r>
            <a:r>
              <a:rPr lang="en-US" dirty="0" err="1"/>
              <a:t>Konfiguracja</a:t>
            </a:r>
            <a:r>
              <a:rPr lang="en-US" dirty="0"/>
              <a:t> – </a:t>
            </a:r>
            <a:r>
              <a:rPr lang="en-US" dirty="0" err="1"/>
              <a:t>jedyna</a:t>
            </a:r>
            <a:r>
              <a:rPr lang="en-US" dirty="0"/>
              <a:t> </a:t>
            </a:r>
            <a:r>
              <a:rPr lang="en-US" dirty="0" err="1"/>
              <a:t>rzeczy</a:t>
            </a:r>
            <a:r>
              <a:rPr lang="en-US" dirty="0"/>
              <a:t> </a:t>
            </a:r>
            <a:r>
              <a:rPr lang="en-US" dirty="0" err="1"/>
              <a:t>rozniaca</a:t>
            </a:r>
            <a:r>
              <a:rPr lang="en-US" dirty="0"/>
              <a:t> </a:t>
            </a:r>
            <a:r>
              <a:rPr lang="en-US" dirty="0" err="1"/>
              <a:t>srodowiska</a:t>
            </a:r>
            <a:r>
              <a:rPr lang="en-US" dirty="0"/>
              <a:t>. </a:t>
            </a:r>
            <a:r>
              <a:rPr lang="en-US" dirty="0" err="1"/>
              <a:t>Przekazywanie</a:t>
            </a:r>
            <a:r>
              <a:rPr lang="en-US" dirty="0"/>
              <a:t> </a:t>
            </a:r>
            <a:r>
              <a:rPr lang="en-US" dirty="0" err="1"/>
              <a:t>przez</a:t>
            </a:r>
            <a:r>
              <a:rPr lang="en-US" dirty="0"/>
              <a:t> </a:t>
            </a:r>
            <a:r>
              <a:rPr lang="en-US" dirty="0" err="1"/>
              <a:t>zmienne</a:t>
            </a:r>
            <a:r>
              <a:rPr lang="en-US" dirty="0"/>
              <a:t> </a:t>
            </a:r>
            <a:r>
              <a:rPr lang="en-US" dirty="0" err="1"/>
              <a:t>srodowiskowe</a:t>
            </a:r>
            <a:r>
              <a:rPr lang="en-US" dirty="0"/>
              <a:t>.</a:t>
            </a:r>
          </a:p>
          <a:p>
            <a:r>
              <a:rPr lang="en-US" dirty="0"/>
              <a:t>4. </a:t>
            </a:r>
            <a:r>
              <a:rPr lang="en-US" dirty="0" err="1"/>
              <a:t>Bazy</a:t>
            </a:r>
            <a:r>
              <a:rPr lang="en-US" dirty="0"/>
              <a:t>, </a:t>
            </a:r>
            <a:r>
              <a:rPr lang="en-US" dirty="0" err="1"/>
              <a:t>kolejki</a:t>
            </a:r>
            <a:r>
              <a:rPr lang="en-US" dirty="0"/>
              <a:t>, </a:t>
            </a:r>
            <a:r>
              <a:rPr lang="en-US" dirty="0" err="1"/>
              <a:t>emaile</a:t>
            </a:r>
            <a:r>
              <a:rPr lang="en-US" dirty="0"/>
              <a:t>, </a:t>
            </a:r>
            <a:r>
              <a:rPr lang="en-US" dirty="0" err="1"/>
              <a:t>smsy</a:t>
            </a:r>
            <a:r>
              <a:rPr lang="en-US" dirty="0"/>
              <a:t> -&gt; configuration as a code</a:t>
            </a:r>
          </a:p>
          <a:p>
            <a:r>
              <a:rPr lang="en-US" dirty="0"/>
              <a:t>5. </a:t>
            </a:r>
            <a:r>
              <a:rPr lang="en-US" dirty="0" err="1"/>
              <a:t>Publikacja</a:t>
            </a:r>
            <a:r>
              <a:rPr lang="en-US" dirty="0"/>
              <a:t> – </a:t>
            </a:r>
            <a:r>
              <a:rPr lang="en-US" dirty="0" err="1"/>
              <a:t>budujemy</a:t>
            </a:r>
            <a:r>
              <a:rPr lang="en-US" dirty="0"/>
              <a:t> paczki </a:t>
            </a:r>
            <a:r>
              <a:rPr lang="en-US" dirty="0" err="1"/>
              <a:t>deploymentowa</a:t>
            </a:r>
            <a:r>
              <a:rPr lang="en-US" dirty="0"/>
              <a:t> </a:t>
            </a:r>
            <a:r>
              <a:rPr lang="en-US" dirty="0" err="1"/>
              <a:t>i</a:t>
            </a:r>
            <a:r>
              <a:rPr lang="en-US" dirty="0"/>
              <a:t> </a:t>
            </a:r>
            <a:r>
              <a:rPr lang="en-US" dirty="0" err="1"/>
              <a:t>laczymy</a:t>
            </a:r>
            <a:r>
              <a:rPr lang="en-US" dirty="0"/>
              <a:t> z </a:t>
            </a:r>
            <a:r>
              <a:rPr lang="en-US" dirty="0" err="1"/>
              <a:t>konfiguracja</a:t>
            </a:r>
            <a:r>
              <a:rPr lang="en-US" dirty="0"/>
              <a:t> </a:t>
            </a:r>
            <a:r>
              <a:rPr lang="en-US" dirty="0" err="1"/>
              <a:t>srodowiska</a:t>
            </a:r>
            <a:r>
              <a:rPr lang="en-US" dirty="0"/>
              <a:t>.</a:t>
            </a:r>
          </a:p>
          <a:p>
            <a:r>
              <a:rPr lang="en-US" dirty="0"/>
              <a:t>     </a:t>
            </a:r>
            <a:r>
              <a:rPr lang="en-US" dirty="0" err="1"/>
              <a:t>uruchomienie</a:t>
            </a:r>
            <a:r>
              <a:rPr lang="en-US" dirty="0"/>
              <a:t> </a:t>
            </a:r>
            <a:r>
              <a:rPr lang="en-US" dirty="0" err="1"/>
              <a:t>tutaj</a:t>
            </a:r>
            <a:r>
              <a:rPr lang="en-US" dirty="0"/>
              <a:t> to release</a:t>
            </a:r>
          </a:p>
          <a:p>
            <a:r>
              <a:rPr lang="en-US" dirty="0"/>
              <a:t>     - </a:t>
            </a:r>
            <a:r>
              <a:rPr lang="en-US" dirty="0" err="1"/>
              <a:t>pamietajmy</a:t>
            </a:r>
            <a:r>
              <a:rPr lang="en-US" dirty="0"/>
              <a:t> o nr </a:t>
            </a:r>
            <a:r>
              <a:rPr lang="en-US" dirty="0" err="1"/>
              <a:t>releasow</a:t>
            </a:r>
            <a:r>
              <a:rPr lang="en-US" dirty="0"/>
              <a:t>, </a:t>
            </a:r>
            <a:r>
              <a:rPr lang="en-US" dirty="0" err="1"/>
              <a:t>wersjonowaniu</a:t>
            </a:r>
            <a:endParaRPr lang="en-US" dirty="0"/>
          </a:p>
          <a:p>
            <a:r>
              <a:rPr lang="en-US" dirty="0"/>
              <a:t>     - </a:t>
            </a:r>
            <a:r>
              <a:rPr lang="en-US" dirty="0" err="1"/>
              <a:t>artefakt</a:t>
            </a:r>
            <a:r>
              <a:rPr lang="en-US" dirty="0"/>
              <a:t> </a:t>
            </a:r>
            <a:r>
              <a:rPr lang="en-US" dirty="0" err="1"/>
              <a:t>powinien</a:t>
            </a:r>
            <a:r>
              <a:rPr lang="en-US" dirty="0"/>
              <a:t> </a:t>
            </a:r>
            <a:r>
              <a:rPr lang="en-US" dirty="0" err="1"/>
              <a:t>byc</a:t>
            </a:r>
            <a:r>
              <a:rPr lang="en-US" dirty="0"/>
              <a:t> </a:t>
            </a:r>
            <a:r>
              <a:rPr lang="en-US" dirty="0" err="1"/>
              <a:t>trwaly</a:t>
            </a:r>
            <a:r>
              <a:rPr lang="en-US" dirty="0"/>
              <a:t> I </a:t>
            </a:r>
            <a:r>
              <a:rPr lang="en-US" dirty="0" err="1"/>
              <a:t>niemodyfikowalny</a:t>
            </a:r>
            <a:endParaRPr lang="en-US" dirty="0"/>
          </a:p>
        </p:txBody>
      </p:sp>
      <p:sp>
        <p:nvSpPr>
          <p:cNvPr id="4" name="Slide Number Placeholder 3"/>
          <p:cNvSpPr>
            <a:spLocks noGrp="1"/>
          </p:cNvSpPr>
          <p:nvPr>
            <p:ph type="sldNum" sz="quarter" idx="5"/>
          </p:nvPr>
        </p:nvSpPr>
        <p:spPr/>
        <p:txBody>
          <a:bodyPr/>
          <a:lstStyle/>
          <a:p>
            <a:fld id="{E0AE778D-2A57-4226-B72B-26EA3CA60131}" type="slidenum">
              <a:rPr lang="en-US" smtClean="0"/>
              <a:t>53</a:t>
            </a:fld>
            <a:endParaRPr lang="en-US"/>
          </a:p>
        </p:txBody>
      </p:sp>
    </p:spTree>
    <p:extLst>
      <p:ext uri="{BB962C8B-B14F-4D97-AF65-F5344CB8AC3E}">
        <p14:creationId xmlns:p14="http://schemas.microsoft.com/office/powerpoint/2010/main" val="351840453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6. </a:t>
            </a:r>
            <a:r>
              <a:rPr lang="en-US" dirty="0" err="1"/>
              <a:t>bezstanowo</a:t>
            </a:r>
            <a:r>
              <a:rPr lang="en-US" dirty="0"/>
              <a:t>. Stan- </a:t>
            </a:r>
            <a:r>
              <a:rPr lang="en-US" dirty="0" err="1"/>
              <a:t>usluga</a:t>
            </a:r>
            <a:r>
              <a:rPr lang="en-US" dirty="0"/>
              <a:t> </a:t>
            </a:r>
            <a:r>
              <a:rPr lang="en-US" dirty="0" err="1"/>
              <a:t>wspierajaca</a:t>
            </a:r>
            <a:r>
              <a:rPr lang="en-US" dirty="0"/>
              <a:t>. </a:t>
            </a:r>
            <a:r>
              <a:rPr lang="en-US" dirty="0" err="1"/>
              <a:t>Lokalny</a:t>
            </a:r>
            <a:r>
              <a:rPr lang="en-US" dirty="0"/>
              <a:t> </a:t>
            </a:r>
            <a:r>
              <a:rPr lang="en-US" dirty="0" err="1"/>
              <a:t>cach</a:t>
            </a:r>
            <a:r>
              <a:rPr lang="en-US" dirty="0"/>
              <a:t> </a:t>
            </a:r>
            <a:r>
              <a:rPr lang="en-US" dirty="0" err="1"/>
              <a:t>czy</a:t>
            </a:r>
            <a:r>
              <a:rPr lang="en-US" dirty="0"/>
              <a:t> Sticky sessions – </a:t>
            </a:r>
            <a:r>
              <a:rPr lang="en-US" dirty="0" err="1"/>
              <a:t>zlamanie</a:t>
            </a:r>
            <a:r>
              <a:rPr lang="en-US" dirty="0"/>
              <a:t> </a:t>
            </a:r>
            <a:r>
              <a:rPr lang="en-US" dirty="0" err="1"/>
              <a:t>zasady.nie</a:t>
            </a:r>
            <a:r>
              <a:rPr lang="en-US" dirty="0"/>
              <a:t> </a:t>
            </a:r>
            <a:r>
              <a:rPr lang="en-US" dirty="0" err="1"/>
              <a:t>zakladamy</a:t>
            </a:r>
            <a:r>
              <a:rPr lang="en-US" dirty="0"/>
              <a:t> </a:t>
            </a:r>
            <a:r>
              <a:rPr lang="en-US" dirty="0" err="1"/>
              <a:t>ze</a:t>
            </a:r>
            <a:r>
              <a:rPr lang="en-US" dirty="0"/>
              <a:t> </a:t>
            </a:r>
            <a:r>
              <a:rPr lang="en-US" dirty="0" err="1"/>
              <a:t>nasz</a:t>
            </a:r>
            <a:r>
              <a:rPr lang="en-US" dirty="0"/>
              <a:t> </a:t>
            </a:r>
            <a:r>
              <a:rPr lang="en-US" dirty="0" err="1"/>
              <a:t>uzytkownik</a:t>
            </a:r>
            <a:r>
              <a:rPr lang="en-US" dirty="0"/>
              <a:t> </a:t>
            </a:r>
            <a:r>
              <a:rPr lang="en-US" dirty="0" err="1"/>
              <a:t>podlaczy</a:t>
            </a:r>
            <a:r>
              <a:rPr lang="en-US" dirty="0"/>
              <a:t> </a:t>
            </a:r>
            <a:r>
              <a:rPr lang="en-US" dirty="0" err="1"/>
              <a:t>sie</a:t>
            </a:r>
            <a:r>
              <a:rPr lang="en-US" dirty="0"/>
              <a:t> do </a:t>
            </a:r>
            <a:r>
              <a:rPr lang="en-US" dirty="0" err="1"/>
              <a:t>danego</a:t>
            </a:r>
            <a:r>
              <a:rPr lang="en-US" dirty="0"/>
              <a:t> </a:t>
            </a:r>
            <a:r>
              <a:rPr lang="en-US" dirty="0" err="1"/>
              <a:t>serwera</a:t>
            </a:r>
            <a:r>
              <a:rPr lang="en-US" dirty="0"/>
              <a:t>!</a:t>
            </a:r>
          </a:p>
          <a:p>
            <a:r>
              <a:rPr lang="en-US" dirty="0"/>
              <a:t>7. </a:t>
            </a:r>
            <a:r>
              <a:rPr lang="en-US" dirty="0" err="1"/>
              <a:t>Kazda</a:t>
            </a:r>
            <a:r>
              <a:rPr lang="en-US" dirty="0"/>
              <a:t> </a:t>
            </a:r>
            <a:r>
              <a:rPr lang="en-US" dirty="0" err="1"/>
              <a:t>usluga</a:t>
            </a:r>
            <a:r>
              <a:rPr lang="en-US" dirty="0"/>
              <a:t> ma </a:t>
            </a:r>
            <a:r>
              <a:rPr lang="en-US" dirty="0" err="1"/>
              <a:t>swoj</a:t>
            </a:r>
            <a:r>
              <a:rPr lang="en-US" dirty="0"/>
              <a:t> port I protocol – </a:t>
            </a:r>
            <a:r>
              <a:rPr lang="en-US" dirty="0" err="1"/>
              <a:t>kazdy</a:t>
            </a:r>
            <a:r>
              <a:rPr lang="en-US" dirty="0"/>
              <a:t>  </a:t>
            </a:r>
            <a:r>
              <a:rPr lang="en-US" dirty="0" err="1"/>
              <a:t>serwis</a:t>
            </a:r>
            <a:r>
              <a:rPr lang="en-US" dirty="0"/>
              <a:t> </a:t>
            </a:r>
            <a:r>
              <a:rPr lang="en-US" dirty="0" err="1"/>
              <a:t>stoi</a:t>
            </a:r>
            <a:r>
              <a:rPr lang="en-US" dirty="0"/>
              <a:t> </a:t>
            </a:r>
            <a:r>
              <a:rPr lang="en-US" dirty="0" err="1"/>
              <a:t>na</a:t>
            </a:r>
            <a:r>
              <a:rPr lang="en-US" dirty="0"/>
              <a:t> </a:t>
            </a:r>
            <a:r>
              <a:rPr lang="en-US" dirty="0" err="1"/>
              <a:t>innym</a:t>
            </a:r>
            <a:r>
              <a:rPr lang="en-US" dirty="0"/>
              <a:t> </a:t>
            </a:r>
            <a:r>
              <a:rPr lang="en-US" dirty="0" err="1"/>
              <a:t>porcie</a:t>
            </a:r>
            <a:r>
              <a:rPr lang="en-US" dirty="0"/>
              <a:t>.</a:t>
            </a:r>
          </a:p>
          <a:p>
            <a:r>
              <a:rPr lang="en-US" dirty="0"/>
              <a:t>8. </a:t>
            </a:r>
            <a:r>
              <a:rPr lang="en-US" dirty="0" err="1"/>
              <a:t>skalowanie</a:t>
            </a:r>
            <a:r>
              <a:rPr lang="en-US" dirty="0"/>
              <a:t>. </a:t>
            </a:r>
            <a:r>
              <a:rPr lang="en-US" dirty="0" err="1"/>
              <a:t>Aplikacja</a:t>
            </a:r>
            <a:r>
              <a:rPr lang="en-US" dirty="0"/>
              <a:t> </a:t>
            </a:r>
            <a:r>
              <a:rPr lang="en-US" dirty="0" err="1"/>
              <a:t>musi</a:t>
            </a:r>
            <a:r>
              <a:rPr lang="en-US" dirty="0"/>
              <a:t> </a:t>
            </a:r>
            <a:r>
              <a:rPr lang="en-US" dirty="0" err="1"/>
              <a:t>byc</a:t>
            </a:r>
            <a:r>
              <a:rPr lang="en-US" dirty="0"/>
              <a:t> w </a:t>
            </a:r>
            <a:r>
              <a:rPr lang="en-US" dirty="0" err="1"/>
              <a:t>stanie</a:t>
            </a:r>
            <a:r>
              <a:rPr lang="en-US" dirty="0"/>
              <a:t> </a:t>
            </a:r>
            <a:r>
              <a:rPr lang="en-US" dirty="0" err="1"/>
              <a:t>pracowac</a:t>
            </a:r>
            <a:r>
              <a:rPr lang="en-US" dirty="0"/>
              <a:t> w </a:t>
            </a:r>
            <a:r>
              <a:rPr lang="en-US" dirty="0" err="1"/>
              <a:t>oparciu</a:t>
            </a:r>
            <a:r>
              <a:rPr lang="en-US" dirty="0"/>
              <a:t> o </a:t>
            </a:r>
            <a:r>
              <a:rPr lang="en-US" dirty="0" err="1"/>
              <a:t>wiele</a:t>
            </a:r>
            <a:r>
              <a:rPr lang="en-US" dirty="0"/>
              <a:t> </a:t>
            </a:r>
            <a:r>
              <a:rPr lang="en-US" dirty="0" err="1"/>
              <a:t>procesow</a:t>
            </a:r>
            <a:r>
              <a:rPr lang="en-US" dirty="0"/>
              <a:t> </a:t>
            </a:r>
            <a:r>
              <a:rPr lang="en-US" dirty="0" err="1"/>
              <a:t>dzialajacych</a:t>
            </a:r>
            <a:r>
              <a:rPr lang="en-US" dirty="0"/>
              <a:t> </a:t>
            </a:r>
            <a:r>
              <a:rPr lang="en-US" dirty="0" err="1"/>
              <a:t>na</a:t>
            </a:r>
            <a:r>
              <a:rPr lang="en-US" dirty="0"/>
              <a:t> </a:t>
            </a:r>
            <a:r>
              <a:rPr lang="en-US" dirty="0" err="1"/>
              <a:t>wielu</a:t>
            </a:r>
            <a:r>
              <a:rPr lang="en-US" dirty="0"/>
              <a:t> </a:t>
            </a:r>
            <a:r>
              <a:rPr lang="en-US" dirty="0" err="1"/>
              <a:t>fizycznych</a:t>
            </a:r>
            <a:r>
              <a:rPr lang="en-US" dirty="0"/>
              <a:t> </a:t>
            </a:r>
            <a:r>
              <a:rPr lang="en-US" dirty="0" err="1"/>
              <a:t>maszynach</a:t>
            </a:r>
            <a:r>
              <a:rPr lang="en-US" dirty="0"/>
              <a:t>. </a:t>
            </a:r>
            <a:r>
              <a:rPr lang="en-US" dirty="0" err="1"/>
              <a:t>Wtedy</a:t>
            </a:r>
            <a:r>
              <a:rPr lang="en-US" dirty="0"/>
              <a:t> </a:t>
            </a:r>
            <a:r>
              <a:rPr lang="en-US" dirty="0" err="1"/>
              <a:t>kazdy</a:t>
            </a:r>
            <a:r>
              <a:rPr lang="en-US" dirty="0"/>
              <a:t> process </a:t>
            </a:r>
            <a:r>
              <a:rPr lang="en-US" dirty="0" err="1"/>
              <a:t>skalujemy</a:t>
            </a:r>
            <a:r>
              <a:rPr lang="en-US" dirty="0"/>
              <a:t> </a:t>
            </a:r>
            <a:r>
              <a:rPr lang="en-US" dirty="0" err="1"/>
              <a:t>osobno</a:t>
            </a:r>
            <a:r>
              <a:rPr lang="en-US" dirty="0"/>
              <a:t> </a:t>
            </a:r>
            <a:r>
              <a:rPr lang="en-US" dirty="0" err="1"/>
              <a:t>horyzontalnie</a:t>
            </a:r>
            <a:r>
              <a:rPr lang="en-US" dirty="0"/>
              <a:t>. Out </a:t>
            </a:r>
            <a:r>
              <a:rPr lang="en-US" dirty="0" err="1"/>
              <a:t>czyli</a:t>
            </a:r>
            <a:r>
              <a:rPr lang="en-US" dirty="0"/>
              <a:t> w </a:t>
            </a:r>
            <a:r>
              <a:rPr lang="en-US" dirty="0" err="1"/>
              <a:t>szerz</a:t>
            </a:r>
            <a:r>
              <a:rPr lang="en-US" dirty="0"/>
              <a:t>. Bo Up </a:t>
            </a:r>
            <a:r>
              <a:rPr lang="en-US" dirty="0" err="1"/>
              <a:t>mozemy</a:t>
            </a:r>
            <a:r>
              <a:rPr lang="en-US" dirty="0"/>
              <a:t> </a:t>
            </a:r>
            <a:r>
              <a:rPr lang="en-US" dirty="0" err="1"/>
              <a:t>tylko</a:t>
            </a:r>
            <a:r>
              <a:rPr lang="en-US" dirty="0"/>
              <a:t> do </a:t>
            </a:r>
            <a:r>
              <a:rPr lang="en-US" dirty="0" err="1"/>
              <a:t>jakiegos</a:t>
            </a:r>
            <a:r>
              <a:rPr lang="en-US" dirty="0"/>
              <a:t> </a:t>
            </a:r>
            <a:r>
              <a:rPr lang="en-US" dirty="0" err="1"/>
              <a:t>poziomu</a:t>
            </a:r>
            <a:endParaRPr lang="en-US" dirty="0"/>
          </a:p>
          <a:p>
            <a:r>
              <a:rPr lang="en-US" dirty="0"/>
              <a:t>9. </a:t>
            </a:r>
            <a:r>
              <a:rPr lang="en-US" dirty="0" err="1"/>
              <a:t>zbywalnosc.kazdy</a:t>
            </a:r>
            <a:r>
              <a:rPr lang="en-US" dirty="0"/>
              <a:t> process </a:t>
            </a:r>
            <a:r>
              <a:rPr lang="en-US" dirty="0" err="1"/>
              <a:t>moze</a:t>
            </a:r>
            <a:r>
              <a:rPr lang="en-US" dirty="0"/>
              <a:t> </a:t>
            </a:r>
            <a:r>
              <a:rPr lang="en-US" dirty="0" err="1"/>
              <a:t>byc</a:t>
            </a:r>
            <a:r>
              <a:rPr lang="en-US" dirty="0"/>
              <a:t> </a:t>
            </a:r>
            <a:r>
              <a:rPr lang="en-US" dirty="0" err="1"/>
              <a:t>zatrzymany</a:t>
            </a:r>
            <a:r>
              <a:rPr lang="en-US" dirty="0"/>
              <a:t> I </a:t>
            </a:r>
            <a:r>
              <a:rPr lang="en-US" dirty="0" err="1"/>
              <a:t>zniknac</a:t>
            </a:r>
            <a:r>
              <a:rPr lang="en-US" dirty="0"/>
              <a:t>. A </a:t>
            </a:r>
            <a:r>
              <a:rPr lang="en-US" dirty="0" err="1"/>
              <a:t>gdy</a:t>
            </a:r>
            <a:r>
              <a:rPr lang="en-US" dirty="0"/>
              <a:t> </a:t>
            </a:r>
            <a:r>
              <a:rPr lang="en-US" dirty="0" err="1"/>
              <a:t>kolejnym</a:t>
            </a:r>
            <a:r>
              <a:rPr lang="en-US" dirty="0"/>
              <a:t> </a:t>
            </a:r>
            <a:r>
              <a:rPr lang="en-US" dirty="0" err="1"/>
              <a:t>razem</a:t>
            </a:r>
            <a:r>
              <a:rPr lang="en-US" dirty="0"/>
              <a:t> </a:t>
            </a:r>
            <a:r>
              <a:rPr lang="en-US" dirty="0" err="1"/>
              <a:t>bedziemy</a:t>
            </a:r>
            <a:r>
              <a:rPr lang="en-US" dirty="0"/>
              <a:t> go </a:t>
            </a:r>
            <a:r>
              <a:rPr lang="en-US" dirty="0" err="1"/>
              <a:t>potrzebowac</a:t>
            </a:r>
            <a:r>
              <a:rPr lang="en-US" dirty="0"/>
              <a:t> to </a:t>
            </a:r>
            <a:r>
              <a:rPr lang="en-US" dirty="0" err="1"/>
              <a:t>bedzie</a:t>
            </a:r>
            <a:r>
              <a:rPr lang="en-US" dirty="0"/>
              <a:t> to </a:t>
            </a:r>
            <a:r>
              <a:rPr lang="en-US" dirty="0" err="1"/>
              <a:t>nowy</a:t>
            </a:r>
            <a:r>
              <a:rPr lang="en-US" dirty="0"/>
              <a:t> process </a:t>
            </a:r>
            <a:r>
              <a:rPr lang="en-US" dirty="0" err="1"/>
              <a:t>moze</a:t>
            </a:r>
            <a:r>
              <a:rPr lang="en-US" dirty="0"/>
              <a:t> </a:t>
            </a:r>
            <a:r>
              <a:rPr lang="en-US" dirty="0" err="1"/>
              <a:t>nowa</a:t>
            </a:r>
            <a:r>
              <a:rPr lang="en-US" dirty="0"/>
              <a:t> </a:t>
            </a:r>
            <a:r>
              <a:rPr lang="en-US" dirty="0" err="1"/>
              <a:t>maszyna</a:t>
            </a:r>
            <a:r>
              <a:rPr lang="en-US" dirty="0"/>
              <a:t>. COLD START. </a:t>
            </a:r>
            <a:r>
              <a:rPr lang="en-US" dirty="0" err="1"/>
              <a:t>Obsluga</a:t>
            </a:r>
            <a:r>
              <a:rPr lang="en-US" dirty="0"/>
              <a:t> </a:t>
            </a:r>
            <a:r>
              <a:rPr lang="en-US" dirty="0" err="1"/>
              <a:t>kolejek</a:t>
            </a:r>
            <a:r>
              <a:rPr lang="en-US" dirty="0"/>
              <a:t> I </a:t>
            </a:r>
            <a:r>
              <a:rPr lang="en-US" dirty="0" err="1"/>
              <a:t>asynchronicznosc</a:t>
            </a:r>
            <a:r>
              <a:rPr lang="en-US" dirty="0"/>
              <a:t> – </a:t>
            </a:r>
            <a:r>
              <a:rPr lang="en-US" dirty="0" err="1"/>
              <a:t>kto</a:t>
            </a:r>
            <a:r>
              <a:rPr lang="en-US" dirty="0"/>
              <a:t> </a:t>
            </a:r>
            <a:r>
              <a:rPr lang="en-US" dirty="0" err="1"/>
              <a:t>obsluguje</a:t>
            </a:r>
            <a:r>
              <a:rPr lang="en-US" dirty="0"/>
              <a:t> </a:t>
            </a:r>
            <a:r>
              <a:rPr lang="en-US" dirty="0" err="1"/>
              <a:t>wiadomosc</a:t>
            </a:r>
            <a:r>
              <a:rPr lang="en-US" dirty="0"/>
              <a:t> I </a:t>
            </a:r>
            <a:r>
              <a:rPr lang="en-US" dirty="0" err="1"/>
              <a:t>czy</a:t>
            </a:r>
            <a:r>
              <a:rPr lang="en-US" dirty="0"/>
              <a:t> </a:t>
            </a:r>
            <a:r>
              <a:rPr lang="en-US" dirty="0" err="1"/>
              <a:t>skonczyl</a:t>
            </a:r>
            <a:r>
              <a:rPr lang="en-US" dirty="0"/>
              <a:t>. Flush do </a:t>
            </a:r>
            <a:r>
              <a:rPr lang="en-US" dirty="0" err="1"/>
              <a:t>logow</a:t>
            </a:r>
            <a:r>
              <a:rPr lang="en-US" dirty="0"/>
              <a:t> </a:t>
            </a:r>
          </a:p>
          <a:p>
            <a:r>
              <a:rPr lang="en-US" dirty="0"/>
              <a:t>SIGTERM</a:t>
            </a:r>
          </a:p>
          <a:p>
            <a:r>
              <a:rPr lang="en-US" dirty="0"/>
              <a:t>-&gt; </a:t>
            </a:r>
            <a:r>
              <a:rPr lang="en-US" dirty="0" err="1"/>
              <a:t>crach</a:t>
            </a:r>
            <a:r>
              <a:rPr lang="en-US" dirty="0"/>
              <a:t> –only – chaos monkey</a:t>
            </a:r>
          </a:p>
        </p:txBody>
      </p:sp>
      <p:sp>
        <p:nvSpPr>
          <p:cNvPr id="4" name="Slide Number Placeholder 3"/>
          <p:cNvSpPr>
            <a:spLocks noGrp="1"/>
          </p:cNvSpPr>
          <p:nvPr>
            <p:ph type="sldNum" sz="quarter" idx="5"/>
          </p:nvPr>
        </p:nvSpPr>
        <p:spPr/>
        <p:txBody>
          <a:bodyPr/>
          <a:lstStyle/>
          <a:p>
            <a:fld id="{E0AE778D-2A57-4226-B72B-26EA3CA60131}" type="slidenum">
              <a:rPr lang="en-US" smtClean="0"/>
              <a:t>54</a:t>
            </a:fld>
            <a:endParaRPr lang="en-US"/>
          </a:p>
        </p:txBody>
      </p:sp>
    </p:spTree>
    <p:extLst>
      <p:ext uri="{BB962C8B-B14F-4D97-AF65-F5344CB8AC3E}">
        <p14:creationId xmlns:p14="http://schemas.microsoft.com/office/powerpoint/2010/main" val="385551977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10. </a:t>
            </a:r>
            <a:r>
              <a:rPr lang="en-US" dirty="0" err="1"/>
              <a:t>Zmiejsz</a:t>
            </a:r>
            <a:r>
              <a:rPr lang="en-US" dirty="0"/>
              <a:t> </a:t>
            </a:r>
            <a:r>
              <a:rPr lang="en-US" dirty="0" err="1"/>
              <a:t>czas</a:t>
            </a:r>
            <a:r>
              <a:rPr lang="en-US" dirty="0"/>
              <a:t> deployment. </a:t>
            </a:r>
          </a:p>
          <a:p>
            <a:r>
              <a:rPr lang="en-US" dirty="0" err="1"/>
              <a:t>Testuj</a:t>
            </a:r>
            <a:r>
              <a:rPr lang="en-US" dirty="0"/>
              <a:t> I </a:t>
            </a:r>
            <a:r>
              <a:rPr lang="en-US" dirty="0" err="1"/>
              <a:t>programuj</a:t>
            </a:r>
            <a:r>
              <a:rPr lang="en-US" dirty="0"/>
              <a:t> </a:t>
            </a:r>
            <a:r>
              <a:rPr lang="en-US" dirty="0" err="1"/>
              <a:t>na</a:t>
            </a:r>
            <a:r>
              <a:rPr lang="en-US" dirty="0"/>
              <a:t> </a:t>
            </a:r>
            <a:r>
              <a:rPr lang="en-US" dirty="0" err="1"/>
              <a:t>tym</a:t>
            </a:r>
            <a:r>
              <a:rPr lang="en-US" dirty="0"/>
              <a:t> </a:t>
            </a:r>
            <a:r>
              <a:rPr lang="en-US" dirty="0" err="1"/>
              <a:t>samym</a:t>
            </a:r>
            <a:r>
              <a:rPr lang="en-US" dirty="0"/>
              <a:t> </a:t>
            </a:r>
            <a:r>
              <a:rPr lang="en-US" dirty="0" err="1"/>
              <a:t>systemie</a:t>
            </a:r>
            <a:r>
              <a:rPr lang="en-US" dirty="0"/>
              <a:t>, z taka </a:t>
            </a:r>
            <a:r>
              <a:rPr lang="en-US" dirty="0" err="1"/>
              <a:t>sama</a:t>
            </a:r>
            <a:r>
              <a:rPr lang="en-US" dirty="0"/>
              <a:t> </a:t>
            </a:r>
            <a:r>
              <a:rPr lang="en-US" dirty="0" err="1"/>
              <a:t>konfiguracja</a:t>
            </a:r>
            <a:r>
              <a:rPr lang="en-US" dirty="0"/>
              <a:t> z </a:t>
            </a:r>
            <a:r>
              <a:rPr lang="en-US" dirty="0" err="1"/>
              <a:t>tymi</a:t>
            </a:r>
            <a:r>
              <a:rPr lang="en-US" dirty="0"/>
              <a:t> </a:t>
            </a:r>
            <a:r>
              <a:rPr lang="en-US" dirty="0" err="1"/>
              <a:t>samymi</a:t>
            </a:r>
            <a:r>
              <a:rPr lang="en-US" dirty="0"/>
              <a:t> </a:t>
            </a:r>
            <a:r>
              <a:rPr lang="en-US" dirty="0" err="1"/>
              <a:t>narzedziami</a:t>
            </a:r>
            <a:endParaRPr lang="en-US" dirty="0"/>
          </a:p>
          <a:p>
            <a:r>
              <a:rPr lang="en-US" dirty="0"/>
              <a:t>11. </a:t>
            </a:r>
            <a:r>
              <a:rPr lang="en-US" dirty="0" err="1"/>
              <a:t>Logi</a:t>
            </a:r>
            <a:r>
              <a:rPr lang="en-US" dirty="0"/>
              <a:t> </a:t>
            </a:r>
            <a:r>
              <a:rPr lang="en-US" dirty="0" err="1"/>
              <a:t>na</a:t>
            </a:r>
            <a:r>
              <a:rPr lang="en-US" dirty="0"/>
              <a:t> console + do </a:t>
            </a:r>
            <a:r>
              <a:rPr lang="en-US" dirty="0" err="1"/>
              <a:t>zbiorczego</a:t>
            </a:r>
            <a:r>
              <a:rPr lang="en-US" dirty="0"/>
              <a:t> </a:t>
            </a:r>
            <a:r>
              <a:rPr lang="en-US" dirty="0" err="1"/>
              <a:t>miejsca</a:t>
            </a:r>
            <a:r>
              <a:rPr lang="en-US" dirty="0"/>
              <a:t> Splunk, Elk, </a:t>
            </a:r>
            <a:r>
              <a:rPr lang="en-US" dirty="0" err="1"/>
              <a:t>Elastik</a:t>
            </a:r>
            <a:r>
              <a:rPr lang="en-US" dirty="0"/>
              <a:t> Search, application Insights</a:t>
            </a:r>
          </a:p>
          <a:p>
            <a:r>
              <a:rPr lang="en-US" dirty="0"/>
              <a:t>12. </a:t>
            </a:r>
            <a:r>
              <a:rPr lang="en-US" dirty="0" err="1"/>
              <a:t>Automatyzacja</a:t>
            </a:r>
            <a:r>
              <a:rPr lang="en-US" dirty="0"/>
              <a:t> </a:t>
            </a:r>
            <a:r>
              <a:rPr lang="en-US" dirty="0" err="1"/>
              <a:t>daje</a:t>
            </a:r>
            <a:r>
              <a:rPr lang="en-US" dirty="0"/>
              <a:t> </a:t>
            </a:r>
            <a:r>
              <a:rPr lang="en-US" dirty="0" err="1"/>
              <a:t>procesy</a:t>
            </a:r>
            <a:r>
              <a:rPr lang="en-US" dirty="0"/>
              <a:t>. </a:t>
            </a:r>
            <a:r>
              <a:rPr lang="en-US" dirty="0" err="1"/>
              <a:t>Albo</a:t>
            </a:r>
            <a:r>
              <a:rPr lang="en-US" dirty="0"/>
              <a:t> </a:t>
            </a:r>
            <a:r>
              <a:rPr lang="en-US" dirty="0" err="1"/>
              <a:t>inaczej</a:t>
            </a:r>
            <a:r>
              <a:rPr lang="en-US" dirty="0"/>
              <a:t> DEVOPS :D CI/CD as a code</a:t>
            </a:r>
          </a:p>
        </p:txBody>
      </p:sp>
      <p:sp>
        <p:nvSpPr>
          <p:cNvPr id="4" name="Slide Number Placeholder 3"/>
          <p:cNvSpPr>
            <a:spLocks noGrp="1"/>
          </p:cNvSpPr>
          <p:nvPr>
            <p:ph type="sldNum" sz="quarter" idx="5"/>
          </p:nvPr>
        </p:nvSpPr>
        <p:spPr/>
        <p:txBody>
          <a:bodyPr/>
          <a:lstStyle/>
          <a:p>
            <a:fld id="{E0AE778D-2A57-4226-B72B-26EA3CA60131}" type="slidenum">
              <a:rPr lang="en-US" smtClean="0"/>
              <a:t>55</a:t>
            </a:fld>
            <a:endParaRPr lang="en-US"/>
          </a:p>
        </p:txBody>
      </p:sp>
    </p:spTree>
    <p:extLst>
      <p:ext uri="{BB962C8B-B14F-4D97-AF65-F5344CB8AC3E}">
        <p14:creationId xmlns:p14="http://schemas.microsoft.com/office/powerpoint/2010/main" val="5960381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460831-27E3-4BAC-8853-B61AC570D0EB}" type="slidenum">
              <a:rPr lang="en-US" smtClean="0"/>
              <a:t>57</a:t>
            </a:fld>
            <a:endParaRPr lang="en-US" dirty="0"/>
          </a:p>
        </p:txBody>
      </p:sp>
    </p:spTree>
    <p:extLst>
      <p:ext uri="{BB962C8B-B14F-4D97-AF65-F5344CB8AC3E}">
        <p14:creationId xmlns:p14="http://schemas.microsoft.com/office/powerpoint/2010/main" val="12745982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dirty="0" err="1"/>
              <a:t>Managable</a:t>
            </a:r>
            <a:r>
              <a:rPr lang="pl-PL" dirty="0"/>
              <a:t> </a:t>
            </a:r>
            <a:r>
              <a:rPr lang="pl-PL" dirty="0" err="1"/>
              <a:t>units</a:t>
            </a:r>
            <a:r>
              <a:rPr lang="pl-PL" dirty="0"/>
              <a:t> of </a:t>
            </a:r>
            <a:r>
              <a:rPr lang="pl-PL" dirty="0" err="1"/>
              <a:t>abstraction</a:t>
            </a:r>
            <a:endParaRPr lang="en-US" dirty="0"/>
          </a:p>
        </p:txBody>
      </p:sp>
      <p:sp>
        <p:nvSpPr>
          <p:cNvPr id="4" name="Slide Number Placeholder 3"/>
          <p:cNvSpPr>
            <a:spLocks noGrp="1"/>
          </p:cNvSpPr>
          <p:nvPr>
            <p:ph type="sldNum" sz="quarter" idx="5"/>
          </p:nvPr>
        </p:nvSpPr>
        <p:spPr/>
        <p:txBody>
          <a:bodyPr/>
          <a:lstStyle/>
          <a:p>
            <a:fld id="{E0AE778D-2A57-4226-B72B-26EA3CA60131}" type="slidenum">
              <a:rPr lang="en-US" smtClean="0"/>
              <a:t>6</a:t>
            </a:fld>
            <a:endParaRPr lang="en-US"/>
          </a:p>
        </p:txBody>
      </p:sp>
    </p:spTree>
    <p:extLst>
      <p:ext uri="{BB962C8B-B14F-4D97-AF65-F5344CB8AC3E}">
        <p14:creationId xmlns:p14="http://schemas.microsoft.com/office/powerpoint/2010/main" val="22408914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dirty="0"/>
              <a:t>Independent of </a:t>
            </a:r>
            <a:r>
              <a:rPr lang="pl-PL" dirty="0" err="1"/>
              <a:t>frameworks</a:t>
            </a:r>
            <a:endParaRPr lang="pl-PL" dirty="0"/>
          </a:p>
          <a:p>
            <a:r>
              <a:rPr lang="pl-PL" dirty="0" err="1"/>
              <a:t>Testable</a:t>
            </a:r>
            <a:endParaRPr lang="pl-PL" dirty="0"/>
          </a:p>
          <a:p>
            <a:r>
              <a:rPr lang="pl-PL" dirty="0"/>
              <a:t>Independent of UI</a:t>
            </a:r>
          </a:p>
          <a:p>
            <a:r>
              <a:rPr lang="pl-PL" dirty="0"/>
              <a:t>Independent of </a:t>
            </a:r>
            <a:r>
              <a:rPr lang="pl-PL" dirty="0" err="1"/>
              <a:t>database</a:t>
            </a:r>
            <a:endParaRPr lang="pl-PL" dirty="0"/>
          </a:p>
          <a:p>
            <a:r>
              <a:rPr lang="pl-PL" dirty="0"/>
              <a:t>Independent </a:t>
            </a:r>
            <a:r>
              <a:rPr lang="pl-PL" dirty="0" err="1"/>
              <a:t>anything</a:t>
            </a:r>
            <a:r>
              <a:rPr lang="pl-PL" dirty="0"/>
              <a:t> </a:t>
            </a:r>
            <a:r>
              <a:rPr lang="pl-PL" dirty="0" err="1"/>
              <a:t>external</a:t>
            </a:r>
            <a:endParaRPr lang="en-US" dirty="0"/>
          </a:p>
          <a:p>
            <a:endParaRPr lang="en-US" dirty="0"/>
          </a:p>
        </p:txBody>
      </p:sp>
      <p:sp>
        <p:nvSpPr>
          <p:cNvPr id="4" name="Slide Number Placeholder 3"/>
          <p:cNvSpPr>
            <a:spLocks noGrp="1"/>
          </p:cNvSpPr>
          <p:nvPr>
            <p:ph type="sldNum" sz="quarter" idx="5"/>
          </p:nvPr>
        </p:nvSpPr>
        <p:spPr/>
        <p:txBody>
          <a:bodyPr/>
          <a:lstStyle/>
          <a:p>
            <a:fld id="{01460831-27E3-4BAC-8853-B61AC570D0EB}" type="slidenum">
              <a:rPr lang="en-US" smtClean="0"/>
              <a:t>13</a:t>
            </a:fld>
            <a:endParaRPr lang="en-US"/>
          </a:p>
        </p:txBody>
      </p:sp>
    </p:spTree>
    <p:extLst>
      <p:ext uri="{BB962C8B-B14F-4D97-AF65-F5344CB8AC3E}">
        <p14:creationId xmlns:p14="http://schemas.microsoft.com/office/powerpoint/2010/main" val="1709340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dirty="0" err="1"/>
              <a:t>Domain</a:t>
            </a:r>
            <a:r>
              <a:rPr lang="pl-PL" dirty="0"/>
              <a:t> </a:t>
            </a:r>
            <a:r>
              <a:rPr lang="pl-PL" dirty="0" err="1"/>
              <a:t>contains</a:t>
            </a:r>
            <a:r>
              <a:rPr lang="pl-PL" dirty="0"/>
              <a:t> </a:t>
            </a:r>
            <a:r>
              <a:rPr lang="pl-PL" dirty="0" err="1"/>
              <a:t>enterprise-wide</a:t>
            </a:r>
            <a:r>
              <a:rPr lang="pl-PL" dirty="0"/>
              <a:t> </a:t>
            </a:r>
            <a:r>
              <a:rPr lang="pl-PL" dirty="0" err="1"/>
              <a:t>logic</a:t>
            </a:r>
            <a:r>
              <a:rPr lang="pl-PL" dirty="0"/>
              <a:t> and </a:t>
            </a:r>
            <a:r>
              <a:rPr lang="pl-PL" dirty="0" err="1"/>
              <a:t>types</a:t>
            </a:r>
            <a:endParaRPr lang="pl-PL" dirty="0"/>
          </a:p>
          <a:p>
            <a:r>
              <a:rPr lang="pl-PL" dirty="0"/>
              <a:t>Application </a:t>
            </a:r>
            <a:r>
              <a:rPr lang="pl-PL" dirty="0" err="1"/>
              <a:t>contains</a:t>
            </a:r>
            <a:r>
              <a:rPr lang="pl-PL" dirty="0"/>
              <a:t> business-</a:t>
            </a:r>
            <a:r>
              <a:rPr lang="pl-PL" dirty="0" err="1"/>
              <a:t>logic</a:t>
            </a:r>
            <a:r>
              <a:rPr lang="pl-PL" dirty="0"/>
              <a:t> and </a:t>
            </a:r>
            <a:r>
              <a:rPr lang="pl-PL" dirty="0" err="1"/>
              <a:t>types</a:t>
            </a:r>
            <a:endParaRPr lang="pl-PL" dirty="0"/>
          </a:p>
          <a:p>
            <a:r>
              <a:rPr lang="pl-PL" dirty="0" err="1"/>
              <a:t>Infrastructure</a:t>
            </a:r>
            <a:r>
              <a:rPr lang="pl-PL" dirty="0"/>
              <a:t> </a:t>
            </a:r>
            <a:r>
              <a:rPr lang="pl-PL" dirty="0" err="1"/>
              <a:t>contains</a:t>
            </a:r>
            <a:r>
              <a:rPr lang="pl-PL" dirty="0"/>
              <a:t> </a:t>
            </a:r>
            <a:r>
              <a:rPr lang="pl-PL" dirty="0" err="1"/>
              <a:t>all</a:t>
            </a:r>
            <a:r>
              <a:rPr lang="pl-PL" dirty="0"/>
              <a:t> </a:t>
            </a:r>
            <a:r>
              <a:rPr lang="pl-PL" dirty="0" err="1"/>
              <a:t>external</a:t>
            </a:r>
            <a:r>
              <a:rPr lang="pl-PL" dirty="0"/>
              <a:t> </a:t>
            </a:r>
            <a:r>
              <a:rPr lang="pl-PL" dirty="0" err="1"/>
              <a:t>concerns</a:t>
            </a:r>
            <a:endParaRPr lang="pl-PL" dirty="0"/>
          </a:p>
          <a:p>
            <a:r>
              <a:rPr lang="pl-PL" dirty="0"/>
              <a:t>Presentation and </a:t>
            </a:r>
            <a:r>
              <a:rPr lang="pl-PL" dirty="0" err="1"/>
              <a:t>Infrastructure</a:t>
            </a:r>
            <a:r>
              <a:rPr lang="pl-PL" dirty="0"/>
              <a:t> </a:t>
            </a:r>
            <a:r>
              <a:rPr lang="pl-PL" dirty="0" err="1"/>
              <a:t>depend</a:t>
            </a:r>
            <a:r>
              <a:rPr lang="pl-PL" dirty="0"/>
              <a:t> </a:t>
            </a:r>
            <a:r>
              <a:rPr lang="pl-PL" dirty="0" err="1"/>
              <a:t>only</a:t>
            </a:r>
            <a:r>
              <a:rPr lang="pl-PL" dirty="0"/>
              <a:t> on Application</a:t>
            </a:r>
          </a:p>
          <a:p>
            <a:r>
              <a:rPr lang="pl-PL" dirty="0" err="1"/>
              <a:t>Infrastructure</a:t>
            </a:r>
            <a:r>
              <a:rPr lang="pl-PL" dirty="0"/>
              <a:t> and Presentation </a:t>
            </a:r>
            <a:r>
              <a:rPr lang="pl-PL" dirty="0" err="1"/>
              <a:t>components</a:t>
            </a:r>
            <a:r>
              <a:rPr lang="pl-PL" dirty="0"/>
              <a:t> </a:t>
            </a:r>
            <a:r>
              <a:rPr lang="pl-PL" dirty="0" err="1"/>
              <a:t>can</a:t>
            </a:r>
            <a:r>
              <a:rPr lang="pl-PL" dirty="0"/>
              <a:t> be </a:t>
            </a:r>
            <a:r>
              <a:rPr lang="pl-PL" dirty="0" err="1"/>
              <a:t>replaced</a:t>
            </a:r>
            <a:r>
              <a:rPr lang="pl-PL" dirty="0"/>
              <a:t> with </a:t>
            </a:r>
            <a:r>
              <a:rPr lang="pl-PL" dirty="0" err="1"/>
              <a:t>minimal</a:t>
            </a:r>
            <a:r>
              <a:rPr lang="pl-PL" dirty="0"/>
              <a:t> </a:t>
            </a:r>
            <a:r>
              <a:rPr lang="pl-PL" dirty="0" err="1"/>
              <a:t>effort</a:t>
            </a:r>
            <a:endParaRPr lang="en-US" dirty="0"/>
          </a:p>
          <a:p>
            <a:endParaRPr lang="en-US" dirty="0"/>
          </a:p>
        </p:txBody>
      </p:sp>
      <p:sp>
        <p:nvSpPr>
          <p:cNvPr id="4" name="Slide Number Placeholder 3"/>
          <p:cNvSpPr>
            <a:spLocks noGrp="1"/>
          </p:cNvSpPr>
          <p:nvPr>
            <p:ph type="sldNum" sz="quarter" idx="5"/>
          </p:nvPr>
        </p:nvSpPr>
        <p:spPr/>
        <p:txBody>
          <a:bodyPr/>
          <a:lstStyle/>
          <a:p>
            <a:fld id="{01460831-27E3-4BAC-8853-B61AC570D0EB}" type="slidenum">
              <a:rPr lang="en-US" smtClean="0"/>
              <a:t>15</a:t>
            </a:fld>
            <a:endParaRPr lang="en-US"/>
          </a:p>
        </p:txBody>
      </p:sp>
    </p:spTree>
    <p:extLst>
      <p:ext uri="{BB962C8B-B14F-4D97-AF65-F5344CB8AC3E}">
        <p14:creationId xmlns:p14="http://schemas.microsoft.com/office/powerpoint/2010/main" val="26699555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dirty="0" err="1"/>
              <a:t>Dependency</a:t>
            </a:r>
            <a:r>
              <a:rPr lang="pl-PL" dirty="0"/>
              <a:t> </a:t>
            </a:r>
            <a:r>
              <a:rPr lang="pl-PL" dirty="0" err="1"/>
              <a:t>inversion</a:t>
            </a:r>
            <a:r>
              <a:rPr lang="pl-PL" dirty="0"/>
              <a:t> , </a:t>
            </a:r>
            <a:r>
              <a:rPr lang="pl-PL" dirty="0" err="1"/>
              <a:t>inversion</a:t>
            </a:r>
            <a:r>
              <a:rPr lang="pl-PL" dirty="0"/>
              <a:t> of </a:t>
            </a:r>
            <a:r>
              <a:rPr lang="pl-PL" dirty="0" err="1"/>
              <a:t>control</a:t>
            </a:r>
            <a:endParaRPr lang="pl-PL" dirty="0"/>
          </a:p>
          <a:p>
            <a:r>
              <a:rPr lang="pl-PL" dirty="0"/>
              <a:t>Independent </a:t>
            </a:r>
            <a:r>
              <a:rPr lang="pl-PL" dirty="0" err="1"/>
              <a:t>deployability</a:t>
            </a:r>
            <a:endParaRPr lang="pl-PL" dirty="0"/>
          </a:p>
          <a:p>
            <a:r>
              <a:rPr lang="pl-PL" dirty="0" err="1"/>
              <a:t>Flexible</a:t>
            </a:r>
            <a:r>
              <a:rPr lang="pl-PL" dirty="0"/>
              <a:t> and </a:t>
            </a:r>
            <a:r>
              <a:rPr lang="pl-PL" dirty="0" err="1"/>
              <a:t>maintainable</a:t>
            </a:r>
            <a:endParaRPr lang="en-US" dirty="0"/>
          </a:p>
          <a:p>
            <a:endParaRPr lang="en-US" dirty="0"/>
          </a:p>
        </p:txBody>
      </p:sp>
      <p:sp>
        <p:nvSpPr>
          <p:cNvPr id="4" name="Slide Number Placeholder 3"/>
          <p:cNvSpPr>
            <a:spLocks noGrp="1"/>
          </p:cNvSpPr>
          <p:nvPr>
            <p:ph type="sldNum" sz="quarter" idx="5"/>
          </p:nvPr>
        </p:nvSpPr>
        <p:spPr/>
        <p:txBody>
          <a:bodyPr/>
          <a:lstStyle/>
          <a:p>
            <a:fld id="{01460831-27E3-4BAC-8853-B61AC570D0EB}" type="slidenum">
              <a:rPr lang="en-US" smtClean="0"/>
              <a:t>16</a:t>
            </a:fld>
            <a:endParaRPr lang="en-US"/>
          </a:p>
        </p:txBody>
      </p:sp>
    </p:spTree>
    <p:extLst>
      <p:ext uri="{BB962C8B-B14F-4D97-AF65-F5344CB8AC3E}">
        <p14:creationId xmlns:p14="http://schemas.microsoft.com/office/powerpoint/2010/main" val="16368953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dirty="0" err="1"/>
              <a:t>Avoid</a:t>
            </a:r>
            <a:r>
              <a:rPr lang="pl-PL" dirty="0"/>
              <a:t> </a:t>
            </a:r>
            <a:r>
              <a:rPr lang="pl-PL" dirty="0" err="1"/>
              <a:t>using</a:t>
            </a:r>
            <a:r>
              <a:rPr lang="pl-PL" dirty="0"/>
              <a:t> data </a:t>
            </a:r>
            <a:r>
              <a:rPr lang="pl-PL" dirty="0" err="1"/>
              <a:t>annotations</a:t>
            </a:r>
            <a:endParaRPr lang="pl-PL" dirty="0"/>
          </a:p>
          <a:p>
            <a:r>
              <a:rPr lang="pl-PL" dirty="0" err="1"/>
              <a:t>Use</a:t>
            </a:r>
            <a:r>
              <a:rPr lang="pl-PL" dirty="0"/>
              <a:t> </a:t>
            </a:r>
            <a:r>
              <a:rPr lang="pl-PL" dirty="0" err="1"/>
              <a:t>value</a:t>
            </a:r>
            <a:r>
              <a:rPr lang="pl-PL" dirty="0"/>
              <a:t> </a:t>
            </a:r>
            <a:r>
              <a:rPr lang="pl-PL" dirty="0" err="1"/>
              <a:t>objects</a:t>
            </a:r>
            <a:r>
              <a:rPr lang="pl-PL" dirty="0"/>
              <a:t> </a:t>
            </a:r>
            <a:r>
              <a:rPr lang="pl-PL" dirty="0" err="1"/>
              <a:t>where</a:t>
            </a:r>
            <a:r>
              <a:rPr lang="pl-PL" dirty="0"/>
              <a:t> </a:t>
            </a:r>
            <a:r>
              <a:rPr lang="pl-PL" dirty="0" err="1"/>
              <a:t>appropriate</a:t>
            </a:r>
            <a:endParaRPr lang="pl-PL" dirty="0"/>
          </a:p>
          <a:p>
            <a:r>
              <a:rPr lang="pl-PL" dirty="0" err="1"/>
              <a:t>Initialise</a:t>
            </a:r>
            <a:r>
              <a:rPr lang="pl-PL" dirty="0"/>
              <a:t> </a:t>
            </a:r>
            <a:r>
              <a:rPr lang="pl-PL" dirty="0" err="1"/>
              <a:t>all</a:t>
            </a:r>
            <a:r>
              <a:rPr lang="pl-PL" dirty="0"/>
              <a:t> </a:t>
            </a:r>
            <a:r>
              <a:rPr lang="pl-PL" dirty="0" err="1"/>
              <a:t>collections</a:t>
            </a:r>
            <a:r>
              <a:rPr lang="pl-PL" dirty="0"/>
              <a:t> &amp; </a:t>
            </a:r>
            <a:r>
              <a:rPr lang="pl-PL" dirty="0" err="1"/>
              <a:t>use</a:t>
            </a:r>
            <a:r>
              <a:rPr lang="pl-PL" dirty="0"/>
              <a:t> </a:t>
            </a:r>
            <a:r>
              <a:rPr lang="pl-PL" dirty="0" err="1"/>
              <a:t>private</a:t>
            </a:r>
            <a:r>
              <a:rPr lang="pl-PL" dirty="0"/>
              <a:t> </a:t>
            </a:r>
            <a:r>
              <a:rPr lang="pl-PL" dirty="0" err="1"/>
              <a:t>setters</a:t>
            </a:r>
            <a:endParaRPr lang="pl-PL" dirty="0"/>
          </a:p>
          <a:p>
            <a:r>
              <a:rPr lang="pl-PL" dirty="0" err="1"/>
              <a:t>Create</a:t>
            </a:r>
            <a:r>
              <a:rPr lang="pl-PL" dirty="0"/>
              <a:t> </a:t>
            </a:r>
            <a:r>
              <a:rPr lang="pl-PL" dirty="0" err="1"/>
              <a:t>custom</a:t>
            </a:r>
            <a:r>
              <a:rPr lang="pl-PL" dirty="0"/>
              <a:t> </a:t>
            </a:r>
            <a:r>
              <a:rPr lang="pl-PL" dirty="0" err="1"/>
              <a:t>domain</a:t>
            </a:r>
            <a:r>
              <a:rPr lang="pl-PL" dirty="0"/>
              <a:t> </a:t>
            </a:r>
            <a:r>
              <a:rPr lang="pl-PL" dirty="0" err="1"/>
              <a:t>exceptions</a:t>
            </a:r>
            <a:endParaRPr lang="pl-PL" dirty="0"/>
          </a:p>
          <a:p>
            <a:r>
              <a:rPr lang="pl-PL" dirty="0" err="1"/>
              <a:t>Automatically</a:t>
            </a:r>
            <a:r>
              <a:rPr lang="pl-PL" dirty="0"/>
              <a:t> </a:t>
            </a:r>
            <a:r>
              <a:rPr lang="pl-PL" dirty="0" err="1"/>
              <a:t>track</a:t>
            </a:r>
            <a:r>
              <a:rPr lang="pl-PL" dirty="0"/>
              <a:t> </a:t>
            </a:r>
            <a:r>
              <a:rPr lang="pl-PL" dirty="0" err="1"/>
              <a:t>changes</a:t>
            </a:r>
            <a:r>
              <a:rPr lang="pl-PL" dirty="0"/>
              <a:t> </a:t>
            </a:r>
            <a:r>
              <a:rPr lang="pl-PL" dirty="0" err="1"/>
              <a:t>using</a:t>
            </a:r>
            <a:r>
              <a:rPr lang="pl-PL" dirty="0"/>
              <a:t> </a:t>
            </a:r>
            <a:r>
              <a:rPr lang="pl-PL" dirty="0" err="1"/>
              <a:t>AuditableEntity</a:t>
            </a:r>
            <a:endParaRPr lang="en-US" dirty="0"/>
          </a:p>
        </p:txBody>
      </p:sp>
      <p:sp>
        <p:nvSpPr>
          <p:cNvPr id="4" name="Slide Number Placeholder 3"/>
          <p:cNvSpPr>
            <a:spLocks noGrp="1"/>
          </p:cNvSpPr>
          <p:nvPr>
            <p:ph type="sldNum" sz="quarter" idx="5"/>
          </p:nvPr>
        </p:nvSpPr>
        <p:spPr/>
        <p:txBody>
          <a:bodyPr/>
          <a:lstStyle/>
          <a:p>
            <a:fld id="{01460831-27E3-4BAC-8853-B61AC570D0EB}" type="slidenum">
              <a:rPr lang="en-US" smtClean="0"/>
              <a:t>17</a:t>
            </a:fld>
            <a:endParaRPr lang="en-US"/>
          </a:p>
        </p:txBody>
      </p:sp>
    </p:spTree>
    <p:extLst>
      <p:ext uri="{BB962C8B-B14F-4D97-AF65-F5344CB8AC3E}">
        <p14:creationId xmlns:p14="http://schemas.microsoft.com/office/powerpoint/2010/main" val="30913658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L" dirty="0"/>
          </a:p>
        </p:txBody>
      </p:sp>
      <p:sp>
        <p:nvSpPr>
          <p:cNvPr id="4" name="Slide Number Placeholder 3"/>
          <p:cNvSpPr>
            <a:spLocks noGrp="1"/>
          </p:cNvSpPr>
          <p:nvPr>
            <p:ph type="sldNum" sz="quarter" idx="5"/>
          </p:nvPr>
        </p:nvSpPr>
        <p:spPr/>
        <p:txBody>
          <a:bodyPr/>
          <a:lstStyle/>
          <a:p>
            <a:fld id="{01460831-27E3-4BAC-8853-B61AC570D0EB}" type="slidenum">
              <a:rPr lang="en-US" smtClean="0"/>
              <a:t>20</a:t>
            </a:fld>
            <a:endParaRPr lang="en-US"/>
          </a:p>
        </p:txBody>
      </p:sp>
    </p:spTree>
    <p:extLst>
      <p:ext uri="{BB962C8B-B14F-4D97-AF65-F5344CB8AC3E}">
        <p14:creationId xmlns:p14="http://schemas.microsoft.com/office/powerpoint/2010/main" val="21430647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 Id="rId5" Type="http://schemas.openxmlformats.org/officeDocument/2006/relationships/image" Target="../media/image8.png"/><Relationship Id="rId4"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Master" Target="../slideMasters/slideMaster2.xml"/><Relationship Id="rId4" Type="http://schemas.openxmlformats.org/officeDocument/2006/relationships/image" Target="../media/image10.svg"/></Relationships>
</file>

<file path=ppt/slideLayouts/_rels/slideLayout31.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2.svg"/><Relationship Id="rId7" Type="http://schemas.openxmlformats.org/officeDocument/2006/relationships/image" Target="../media/image15.png"/><Relationship Id="rId2" Type="http://schemas.openxmlformats.org/officeDocument/2006/relationships/image" Target="../media/image11.png"/><Relationship Id="rId1" Type="http://schemas.openxmlformats.org/officeDocument/2006/relationships/slideMaster" Target="../slideMasters/slideMaster2.xml"/><Relationship Id="rId6" Type="http://schemas.openxmlformats.org/officeDocument/2006/relationships/image" Target="../media/image14.emf"/><Relationship Id="rId5" Type="http://schemas.openxmlformats.org/officeDocument/2006/relationships/image" Target="../media/image13.svg"/><Relationship Id="rId4" Type="http://schemas.openxmlformats.org/officeDocument/2006/relationships/image" Target="../media/image9.png"/><Relationship Id="rId9" Type="http://schemas.openxmlformats.org/officeDocument/2006/relationships/image" Target="../media/image17.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emf"/><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4_Treść na całej stronie">
    <p:spTree>
      <p:nvGrpSpPr>
        <p:cNvPr id="1" name=""/>
        <p:cNvGrpSpPr/>
        <p:nvPr/>
      </p:nvGrpSpPr>
      <p:grpSpPr>
        <a:xfrm>
          <a:off x="0" y="0"/>
          <a:ext cx="0" cy="0"/>
          <a:chOff x="0" y="0"/>
          <a:chExt cx="0" cy="0"/>
        </a:xfrm>
      </p:grpSpPr>
      <p:sp>
        <p:nvSpPr>
          <p:cNvPr id="4" name="Prostokąt 7">
            <a:extLst>
              <a:ext uri="{FF2B5EF4-FFF2-40B4-BE49-F238E27FC236}">
                <a16:creationId xmlns:a16="http://schemas.microsoft.com/office/drawing/2014/main" id="{EC35B2AA-C3DE-41B8-A306-7F45981DA606}"/>
              </a:ext>
            </a:extLst>
          </p:cNvPr>
          <p:cNvSpPr/>
          <p:nvPr userDrawn="1"/>
        </p:nvSpPr>
        <p:spPr>
          <a:xfrm>
            <a:off x="0" y="0"/>
            <a:ext cx="282011" cy="6858000"/>
          </a:xfrm>
          <a:prstGeom prst="rect">
            <a:avLst/>
          </a:prstGeom>
          <a:gradFill>
            <a:gsLst>
              <a:gs pos="0">
                <a:schemeClr val="accent1">
                  <a:lumMod val="5000"/>
                  <a:lumOff val="95000"/>
                </a:schemeClr>
              </a:gs>
              <a:gs pos="74000">
                <a:srgbClr val="9F658B"/>
              </a:gs>
              <a:gs pos="83000">
                <a:srgbClr val="9F658B"/>
              </a:gs>
              <a:gs pos="100000">
                <a:srgbClr val="9F658B"/>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sz="1600" dirty="0">
              <a:latin typeface="Roboto" panose="02000000000000000000" pitchFamily="2" charset="0"/>
              <a:ea typeface="Roboto" panose="02000000000000000000" pitchFamily="2" charset="0"/>
              <a:cs typeface="Roboto" panose="02000000000000000000" pitchFamily="2" charset="0"/>
            </a:endParaRPr>
          </a:p>
        </p:txBody>
      </p:sp>
      <p:sp>
        <p:nvSpPr>
          <p:cNvPr id="6" name="Symbol zastępczy zawartości 17">
            <a:extLst>
              <a:ext uri="{FF2B5EF4-FFF2-40B4-BE49-F238E27FC236}">
                <a16:creationId xmlns:a16="http://schemas.microsoft.com/office/drawing/2014/main" id="{4F924A74-3818-4193-8CB1-E4AB3D0D9FA1}"/>
              </a:ext>
            </a:extLst>
          </p:cNvPr>
          <p:cNvSpPr>
            <a:spLocks noGrp="1"/>
          </p:cNvSpPr>
          <p:nvPr>
            <p:ph sz="quarter" idx="12" hasCustomPrompt="1"/>
          </p:nvPr>
        </p:nvSpPr>
        <p:spPr>
          <a:xfrm>
            <a:off x="754063" y="1593273"/>
            <a:ext cx="10677365" cy="4569403"/>
          </a:xfrm>
          <a:prstGeom prst="rect">
            <a:avLst/>
          </a:prstGeom>
        </p:spPr>
        <p:txBody>
          <a:bodyPr/>
          <a:lstStyle>
            <a:lvl1pPr marL="0" indent="0">
              <a:buNone/>
              <a:defRPr sz="2400">
                <a:latin typeface="Gill Sans MT" panose="020B0502020104020203" pitchFamily="34" charset="0"/>
              </a:defRPr>
            </a:lvl1pPr>
          </a:lstStyle>
          <a:p>
            <a:pPr lvl="0"/>
            <a:r>
              <a:rPr lang="pl-PL" dirty="0"/>
              <a:t>Kliknij aby edytować treść slajdu</a:t>
            </a:r>
          </a:p>
        </p:txBody>
      </p:sp>
      <p:sp>
        <p:nvSpPr>
          <p:cNvPr id="7" name="Symbol zastępczy zawartości 15">
            <a:extLst>
              <a:ext uri="{FF2B5EF4-FFF2-40B4-BE49-F238E27FC236}">
                <a16:creationId xmlns:a16="http://schemas.microsoft.com/office/drawing/2014/main" id="{902B2525-89CD-438B-9DF5-F020DB25BBBE}"/>
              </a:ext>
            </a:extLst>
          </p:cNvPr>
          <p:cNvSpPr>
            <a:spLocks noGrp="1"/>
          </p:cNvSpPr>
          <p:nvPr>
            <p:ph sz="quarter" idx="14" hasCustomPrompt="1"/>
          </p:nvPr>
        </p:nvSpPr>
        <p:spPr>
          <a:xfrm>
            <a:off x="754063" y="418228"/>
            <a:ext cx="10677365" cy="520326"/>
          </a:xfrm>
          <a:prstGeom prst="rect">
            <a:avLst/>
          </a:prstGeom>
        </p:spPr>
        <p:txBody>
          <a:bodyPr/>
          <a:lstStyle>
            <a:lvl1pPr marL="0" indent="0">
              <a:buNone/>
              <a:defRPr sz="4000" baseline="0">
                <a:latin typeface="Segoe UI" panose="020B0502040204020203" pitchFamily="34" charset="0"/>
                <a:cs typeface="Segoe UI" panose="020B0502040204020203" pitchFamily="34" charset="0"/>
              </a:defRPr>
            </a:lvl1pPr>
          </a:lstStyle>
          <a:p>
            <a:pPr lvl="0"/>
            <a:r>
              <a:rPr lang="pl-PL" dirty="0"/>
              <a:t>Edytuj nagłówek slajdu</a:t>
            </a:r>
          </a:p>
        </p:txBody>
      </p:sp>
    </p:spTree>
    <p:extLst>
      <p:ext uri="{BB962C8B-B14F-4D97-AF65-F5344CB8AC3E}">
        <p14:creationId xmlns:p14="http://schemas.microsoft.com/office/powerpoint/2010/main" val="41061546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Treść na całej stronie">
    <p:spTree>
      <p:nvGrpSpPr>
        <p:cNvPr id="1" name=""/>
        <p:cNvGrpSpPr/>
        <p:nvPr/>
      </p:nvGrpSpPr>
      <p:grpSpPr>
        <a:xfrm>
          <a:off x="0" y="0"/>
          <a:ext cx="0" cy="0"/>
          <a:chOff x="0" y="0"/>
          <a:chExt cx="0" cy="0"/>
        </a:xfrm>
      </p:grpSpPr>
      <p:sp>
        <p:nvSpPr>
          <p:cNvPr id="4" name="Symbol zastępczy zawartości 17">
            <a:extLst>
              <a:ext uri="{FF2B5EF4-FFF2-40B4-BE49-F238E27FC236}">
                <a16:creationId xmlns:a16="http://schemas.microsoft.com/office/drawing/2014/main" id="{68CC066E-2345-4702-8645-22416E0A5A59}"/>
              </a:ext>
            </a:extLst>
          </p:cNvPr>
          <p:cNvSpPr>
            <a:spLocks noGrp="1"/>
          </p:cNvSpPr>
          <p:nvPr>
            <p:ph sz="quarter" idx="12" hasCustomPrompt="1"/>
          </p:nvPr>
        </p:nvSpPr>
        <p:spPr>
          <a:xfrm>
            <a:off x="332509" y="1189176"/>
            <a:ext cx="11471564" cy="4603132"/>
          </a:xfrm>
          <a:prstGeom prst="rect">
            <a:avLst/>
          </a:prstGeom>
        </p:spPr>
        <p:txBody>
          <a:bodyPr/>
          <a:lstStyle>
            <a:lvl1pPr marL="0" indent="0">
              <a:buNone/>
              <a:defRPr sz="3200">
                <a:latin typeface="Gill Sans MT" panose="020B0502020104020203" pitchFamily="34" charset="0"/>
              </a:defRPr>
            </a:lvl1pPr>
          </a:lstStyle>
          <a:p>
            <a:pPr lvl="0"/>
            <a:r>
              <a:rPr lang="pl-PL" dirty="0"/>
              <a:t>Kliknij aby edytować treść slajdu</a:t>
            </a:r>
          </a:p>
        </p:txBody>
      </p:sp>
      <p:sp>
        <p:nvSpPr>
          <p:cNvPr id="8" name="Title Placeholder 1">
            <a:extLst>
              <a:ext uri="{FF2B5EF4-FFF2-40B4-BE49-F238E27FC236}">
                <a16:creationId xmlns:a16="http://schemas.microsoft.com/office/drawing/2014/main" id="{999C7DEF-9754-4B7F-86A1-1CE0CD2437C1}"/>
              </a:ext>
            </a:extLst>
          </p:cNvPr>
          <p:cNvSpPr>
            <a:spLocks noGrp="1"/>
          </p:cNvSpPr>
          <p:nvPr>
            <p:ph type="title"/>
          </p:nvPr>
        </p:nvSpPr>
        <p:spPr>
          <a:xfrm>
            <a:off x="332508" y="289511"/>
            <a:ext cx="11471565" cy="899665"/>
          </a:xfrm>
          <a:prstGeom prst="rect">
            <a:avLst/>
          </a:prstGeom>
        </p:spPr>
        <p:txBody>
          <a:bodyPr vert="horz" wrap="square" lIns="146304" tIns="91440" rIns="146304" bIns="91440" rtlCol="0" anchor="t">
            <a:noAutofit/>
          </a:bodyPr>
          <a:lstStyle/>
          <a:p>
            <a:r>
              <a:rPr lang="en-US" dirty="0"/>
              <a:t>Click to edit Master title style</a:t>
            </a:r>
          </a:p>
        </p:txBody>
      </p:sp>
    </p:spTree>
    <p:extLst>
      <p:ext uri="{BB962C8B-B14F-4D97-AF65-F5344CB8AC3E}">
        <p14:creationId xmlns:p14="http://schemas.microsoft.com/office/powerpoint/2010/main" val="22337843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pytanie">
    <p:spTree>
      <p:nvGrpSpPr>
        <p:cNvPr id="1" name=""/>
        <p:cNvGrpSpPr/>
        <p:nvPr/>
      </p:nvGrpSpPr>
      <p:grpSpPr>
        <a:xfrm>
          <a:off x="0" y="0"/>
          <a:ext cx="0" cy="0"/>
          <a:chOff x="0" y="0"/>
          <a:chExt cx="0" cy="0"/>
        </a:xfrm>
      </p:grpSpPr>
      <p:sp>
        <p:nvSpPr>
          <p:cNvPr id="4" name="Symbol zastępczy zawartości 17">
            <a:extLst>
              <a:ext uri="{FF2B5EF4-FFF2-40B4-BE49-F238E27FC236}">
                <a16:creationId xmlns:a16="http://schemas.microsoft.com/office/drawing/2014/main" id="{68CC066E-2345-4702-8645-22416E0A5A59}"/>
              </a:ext>
            </a:extLst>
          </p:cNvPr>
          <p:cNvSpPr>
            <a:spLocks noGrp="1"/>
          </p:cNvSpPr>
          <p:nvPr>
            <p:ph sz="quarter" idx="12" hasCustomPrompt="1"/>
          </p:nvPr>
        </p:nvSpPr>
        <p:spPr>
          <a:xfrm>
            <a:off x="332509" y="2680447"/>
            <a:ext cx="11471564" cy="1497105"/>
          </a:xfrm>
          <a:prstGeom prst="rect">
            <a:avLst/>
          </a:prstGeom>
        </p:spPr>
        <p:txBody>
          <a:bodyPr/>
          <a:lstStyle>
            <a:lvl1pPr marL="0" indent="0" algn="ctr">
              <a:buNone/>
              <a:defRPr sz="4400" b="1">
                <a:latin typeface="Gill Sans MT" panose="020B0502020104020203" pitchFamily="34" charset="0"/>
              </a:defRPr>
            </a:lvl1pPr>
          </a:lstStyle>
          <a:p>
            <a:pPr lvl="0"/>
            <a:r>
              <a:rPr lang="pl-PL" dirty="0"/>
              <a:t>Kliknij aby edytować treść slajdu</a:t>
            </a:r>
          </a:p>
        </p:txBody>
      </p:sp>
      <p:sp>
        <p:nvSpPr>
          <p:cNvPr id="5" name="Title Placeholder 1">
            <a:extLst>
              <a:ext uri="{FF2B5EF4-FFF2-40B4-BE49-F238E27FC236}">
                <a16:creationId xmlns:a16="http://schemas.microsoft.com/office/drawing/2014/main" id="{C8429921-9F19-4165-99C2-1E9452663C62}"/>
              </a:ext>
            </a:extLst>
          </p:cNvPr>
          <p:cNvSpPr>
            <a:spLocks noGrp="1"/>
          </p:cNvSpPr>
          <p:nvPr>
            <p:ph type="title"/>
          </p:nvPr>
        </p:nvSpPr>
        <p:spPr>
          <a:xfrm>
            <a:off x="332508" y="289511"/>
            <a:ext cx="11471565" cy="899665"/>
          </a:xfrm>
          <a:prstGeom prst="rect">
            <a:avLst/>
          </a:prstGeom>
        </p:spPr>
        <p:txBody>
          <a:bodyPr vert="horz" wrap="square" lIns="146304" tIns="91440" rIns="146304" bIns="91440" rtlCol="0" anchor="t">
            <a:noAutofit/>
          </a:bodyPr>
          <a:lstStyle/>
          <a:p>
            <a:r>
              <a:rPr lang="en-US" dirty="0"/>
              <a:t>Click to edit Master title style</a:t>
            </a:r>
          </a:p>
        </p:txBody>
      </p:sp>
    </p:spTree>
    <p:extLst>
      <p:ext uri="{BB962C8B-B14F-4D97-AF65-F5344CB8AC3E}">
        <p14:creationId xmlns:p14="http://schemas.microsoft.com/office/powerpoint/2010/main" val="177072168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pytanie">
    <p:spTree>
      <p:nvGrpSpPr>
        <p:cNvPr id="1" name=""/>
        <p:cNvGrpSpPr/>
        <p:nvPr/>
      </p:nvGrpSpPr>
      <p:grpSpPr>
        <a:xfrm>
          <a:off x="0" y="0"/>
          <a:ext cx="0" cy="0"/>
          <a:chOff x="0" y="0"/>
          <a:chExt cx="0" cy="0"/>
        </a:xfrm>
      </p:grpSpPr>
      <p:sp>
        <p:nvSpPr>
          <p:cNvPr id="4" name="Symbol zastępczy zawartości 17">
            <a:extLst>
              <a:ext uri="{FF2B5EF4-FFF2-40B4-BE49-F238E27FC236}">
                <a16:creationId xmlns:a16="http://schemas.microsoft.com/office/drawing/2014/main" id="{68CC066E-2345-4702-8645-22416E0A5A59}"/>
              </a:ext>
            </a:extLst>
          </p:cNvPr>
          <p:cNvSpPr>
            <a:spLocks noGrp="1"/>
          </p:cNvSpPr>
          <p:nvPr>
            <p:ph sz="quarter" idx="12" hasCustomPrompt="1"/>
          </p:nvPr>
        </p:nvSpPr>
        <p:spPr>
          <a:xfrm>
            <a:off x="331210" y="1512377"/>
            <a:ext cx="11471565" cy="1497105"/>
          </a:xfrm>
          <a:prstGeom prst="rect">
            <a:avLst/>
          </a:prstGeom>
        </p:spPr>
        <p:txBody>
          <a:bodyPr/>
          <a:lstStyle>
            <a:lvl1pPr marL="0" indent="0" algn="l">
              <a:buNone/>
              <a:defRPr sz="4400" b="0">
                <a:latin typeface="Gill Sans MT" panose="020B0502020104020203" pitchFamily="34" charset="0"/>
              </a:defRPr>
            </a:lvl1pPr>
          </a:lstStyle>
          <a:p>
            <a:pPr lvl="0"/>
            <a:r>
              <a:rPr lang="pl-PL" dirty="0"/>
              <a:t>Kliknij aby edytować treść slajdu</a:t>
            </a:r>
          </a:p>
        </p:txBody>
      </p:sp>
      <p:sp>
        <p:nvSpPr>
          <p:cNvPr id="5" name="Symbol zastępczy zawartości 17">
            <a:extLst>
              <a:ext uri="{FF2B5EF4-FFF2-40B4-BE49-F238E27FC236}">
                <a16:creationId xmlns:a16="http://schemas.microsoft.com/office/drawing/2014/main" id="{45C83221-9352-4BA1-99F0-9B0A6CDC982D}"/>
              </a:ext>
            </a:extLst>
          </p:cNvPr>
          <p:cNvSpPr>
            <a:spLocks noGrp="1"/>
          </p:cNvSpPr>
          <p:nvPr>
            <p:ph sz="quarter" idx="17" hasCustomPrompt="1"/>
          </p:nvPr>
        </p:nvSpPr>
        <p:spPr>
          <a:xfrm>
            <a:off x="332507" y="4869469"/>
            <a:ext cx="11471565" cy="1497105"/>
          </a:xfrm>
          <a:prstGeom prst="rect">
            <a:avLst/>
          </a:prstGeom>
        </p:spPr>
        <p:txBody>
          <a:bodyPr/>
          <a:lstStyle>
            <a:lvl1pPr marL="0" indent="0" algn="l">
              <a:buNone/>
              <a:defRPr sz="4400" b="0">
                <a:latin typeface="Gill Sans MT" panose="020B0502020104020203" pitchFamily="34" charset="0"/>
              </a:defRPr>
            </a:lvl1pPr>
          </a:lstStyle>
          <a:p>
            <a:pPr lvl="0"/>
            <a:r>
              <a:rPr lang="pl-PL" dirty="0"/>
              <a:t>Kliknij aby edytować treść slajdu</a:t>
            </a:r>
          </a:p>
        </p:txBody>
      </p:sp>
      <p:sp>
        <p:nvSpPr>
          <p:cNvPr id="7" name="Title Placeholder 1">
            <a:extLst>
              <a:ext uri="{FF2B5EF4-FFF2-40B4-BE49-F238E27FC236}">
                <a16:creationId xmlns:a16="http://schemas.microsoft.com/office/drawing/2014/main" id="{1D8EB2DD-D9CC-4084-9AA6-64FFF621AE9E}"/>
              </a:ext>
            </a:extLst>
          </p:cNvPr>
          <p:cNvSpPr>
            <a:spLocks noGrp="1"/>
          </p:cNvSpPr>
          <p:nvPr>
            <p:ph type="title"/>
          </p:nvPr>
        </p:nvSpPr>
        <p:spPr>
          <a:xfrm>
            <a:off x="332508" y="289511"/>
            <a:ext cx="11471565"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3" name="Text Placeholder 2">
            <a:extLst>
              <a:ext uri="{FF2B5EF4-FFF2-40B4-BE49-F238E27FC236}">
                <a16:creationId xmlns:a16="http://schemas.microsoft.com/office/drawing/2014/main" id="{9482B0A9-A00A-4395-817C-B7AD8A71C7DD}"/>
              </a:ext>
            </a:extLst>
          </p:cNvPr>
          <p:cNvSpPr>
            <a:spLocks noGrp="1"/>
          </p:cNvSpPr>
          <p:nvPr>
            <p:ph type="body" sz="quarter" idx="18"/>
          </p:nvPr>
        </p:nvSpPr>
        <p:spPr>
          <a:xfrm>
            <a:off x="331210" y="3752204"/>
            <a:ext cx="11472862" cy="794064"/>
          </a:xfrm>
        </p:spPr>
        <p:txBody>
          <a:bodyPr/>
          <a:lstStyle>
            <a:lvl1pPr marL="0" indent="0">
              <a:buNone/>
              <a:defRPr sz="4400">
                <a:latin typeface="Segoe UI" panose="020B0502040204020203" pitchFamily="34" charset="0"/>
                <a:cs typeface="Segoe UI" panose="020B0502040204020203" pitchFamily="34" charset="0"/>
              </a:defRPr>
            </a:lvl1pPr>
            <a:lvl2pPr marL="457189" indent="0">
              <a:buNone/>
              <a:defRPr sz="4400">
                <a:latin typeface="Segoe UI" panose="020B0502040204020203" pitchFamily="34" charset="0"/>
                <a:cs typeface="Segoe UI" panose="020B0502040204020203" pitchFamily="34" charset="0"/>
              </a:defRPr>
            </a:lvl2pPr>
            <a:lvl3pPr marL="914377" indent="0">
              <a:buNone/>
              <a:defRPr sz="4400">
                <a:latin typeface="Segoe UI" panose="020B0502040204020203" pitchFamily="34" charset="0"/>
                <a:cs typeface="Segoe UI" panose="020B0502040204020203" pitchFamily="34" charset="0"/>
              </a:defRPr>
            </a:lvl3pPr>
            <a:lvl4pPr marL="1371566" indent="0">
              <a:buNone/>
              <a:defRPr sz="4400">
                <a:latin typeface="Segoe UI" panose="020B0502040204020203" pitchFamily="34" charset="0"/>
                <a:cs typeface="Segoe UI" panose="020B0502040204020203" pitchFamily="34" charset="0"/>
              </a:defRPr>
            </a:lvl4pPr>
            <a:lvl5pPr marL="1828755" indent="0">
              <a:buNone/>
              <a:defRPr sz="4400">
                <a:latin typeface="Segoe UI" panose="020B0502040204020203" pitchFamily="34" charset="0"/>
                <a:cs typeface="Segoe UI" panose="020B0502040204020203" pitchFamily="34" charset="0"/>
              </a:defRPr>
            </a:lvl5pPr>
          </a:lstStyle>
          <a:p>
            <a:pPr lvl="0"/>
            <a:r>
              <a:rPr lang="en-US" dirty="0"/>
              <a:t>Click to edit Master text styles</a:t>
            </a:r>
          </a:p>
        </p:txBody>
      </p:sp>
    </p:spTree>
    <p:extLst>
      <p:ext uri="{BB962C8B-B14F-4D97-AF65-F5344CB8AC3E}">
        <p14:creationId xmlns:p14="http://schemas.microsoft.com/office/powerpoint/2010/main" val="71642101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HeaderOnly">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D3A920ED-BD29-4BD0-A1B0-785882EF206F}"/>
              </a:ext>
            </a:extLst>
          </p:cNvPr>
          <p:cNvSpPr>
            <a:spLocks noGrp="1"/>
          </p:cNvSpPr>
          <p:nvPr>
            <p:ph type="title"/>
          </p:nvPr>
        </p:nvSpPr>
        <p:spPr>
          <a:xfrm>
            <a:off x="332508" y="289511"/>
            <a:ext cx="11471565" cy="899665"/>
          </a:xfrm>
          <a:prstGeom prst="rect">
            <a:avLst/>
          </a:prstGeom>
        </p:spPr>
        <p:txBody>
          <a:bodyPr vert="horz" wrap="square" lIns="146304" tIns="91440" rIns="146304" bIns="91440" rtlCol="0" anchor="t">
            <a:noAutofit/>
          </a:bodyPr>
          <a:lstStyle/>
          <a:p>
            <a:r>
              <a:rPr lang="en-US" dirty="0"/>
              <a:t>Click to edit Master title style</a:t>
            </a:r>
          </a:p>
        </p:txBody>
      </p:sp>
    </p:spTree>
    <p:extLst>
      <p:ext uri="{BB962C8B-B14F-4D97-AF65-F5344CB8AC3E}">
        <p14:creationId xmlns:p14="http://schemas.microsoft.com/office/powerpoint/2010/main" val="397876721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Treść na dwie kolumny">
    <p:spTree>
      <p:nvGrpSpPr>
        <p:cNvPr id="1" name=""/>
        <p:cNvGrpSpPr/>
        <p:nvPr/>
      </p:nvGrpSpPr>
      <p:grpSpPr>
        <a:xfrm>
          <a:off x="0" y="0"/>
          <a:ext cx="0" cy="0"/>
          <a:chOff x="0" y="0"/>
          <a:chExt cx="0" cy="0"/>
        </a:xfrm>
      </p:grpSpPr>
      <p:sp>
        <p:nvSpPr>
          <p:cNvPr id="9" name="Symbol zastępczy zawartości 17">
            <a:extLst>
              <a:ext uri="{FF2B5EF4-FFF2-40B4-BE49-F238E27FC236}">
                <a16:creationId xmlns:a16="http://schemas.microsoft.com/office/drawing/2014/main" id="{90FAD379-19F3-4DBC-9737-60E2CEBB9F4B}"/>
              </a:ext>
            </a:extLst>
          </p:cNvPr>
          <p:cNvSpPr>
            <a:spLocks noGrp="1"/>
          </p:cNvSpPr>
          <p:nvPr>
            <p:ph sz="quarter" idx="11" hasCustomPrompt="1"/>
          </p:nvPr>
        </p:nvSpPr>
        <p:spPr>
          <a:xfrm>
            <a:off x="332508" y="1324333"/>
            <a:ext cx="5521362" cy="5244155"/>
          </a:xfrm>
          <a:prstGeom prst="rect">
            <a:avLst/>
          </a:prstGeom>
        </p:spPr>
        <p:txBody>
          <a:bodyPr/>
          <a:lstStyle>
            <a:lvl1pPr marL="0" indent="0">
              <a:buNone/>
              <a:defRPr sz="2400">
                <a:latin typeface="Gill Sans MT" panose="020B0502020104020203" pitchFamily="34" charset="0"/>
              </a:defRPr>
            </a:lvl1pPr>
          </a:lstStyle>
          <a:p>
            <a:pPr lvl="0"/>
            <a:r>
              <a:rPr lang="pl-PL" dirty="0"/>
              <a:t>Kliknij aby edytować treść slajdu</a:t>
            </a:r>
          </a:p>
        </p:txBody>
      </p:sp>
      <p:sp>
        <p:nvSpPr>
          <p:cNvPr id="10" name="Symbol zastępczy zawartości 17">
            <a:extLst>
              <a:ext uri="{FF2B5EF4-FFF2-40B4-BE49-F238E27FC236}">
                <a16:creationId xmlns:a16="http://schemas.microsoft.com/office/drawing/2014/main" id="{CACE7C95-C78A-4688-B404-046AD2636A95}"/>
              </a:ext>
            </a:extLst>
          </p:cNvPr>
          <p:cNvSpPr>
            <a:spLocks noGrp="1"/>
          </p:cNvSpPr>
          <p:nvPr>
            <p:ph sz="quarter" idx="12" hasCustomPrompt="1"/>
          </p:nvPr>
        </p:nvSpPr>
        <p:spPr>
          <a:xfrm>
            <a:off x="6331621" y="1324332"/>
            <a:ext cx="5472451" cy="5244156"/>
          </a:xfrm>
          <a:prstGeom prst="rect">
            <a:avLst/>
          </a:prstGeom>
        </p:spPr>
        <p:txBody>
          <a:bodyPr/>
          <a:lstStyle>
            <a:lvl1pPr marL="0" indent="0">
              <a:buNone/>
              <a:defRPr sz="2400">
                <a:latin typeface="Gill Sans MT" panose="020B0502020104020203" pitchFamily="34" charset="0"/>
              </a:defRPr>
            </a:lvl1pPr>
          </a:lstStyle>
          <a:p>
            <a:pPr lvl="0"/>
            <a:r>
              <a:rPr lang="pl-PL" dirty="0"/>
              <a:t>Kliknij aby edytować treść slajdu</a:t>
            </a:r>
          </a:p>
        </p:txBody>
      </p:sp>
      <p:sp>
        <p:nvSpPr>
          <p:cNvPr id="5" name="Title Placeholder 1">
            <a:extLst>
              <a:ext uri="{FF2B5EF4-FFF2-40B4-BE49-F238E27FC236}">
                <a16:creationId xmlns:a16="http://schemas.microsoft.com/office/drawing/2014/main" id="{62C87F64-9859-459F-AD46-ACBAE3AB50DC}"/>
              </a:ext>
            </a:extLst>
          </p:cNvPr>
          <p:cNvSpPr>
            <a:spLocks noGrp="1"/>
          </p:cNvSpPr>
          <p:nvPr>
            <p:ph type="title"/>
          </p:nvPr>
        </p:nvSpPr>
        <p:spPr>
          <a:xfrm>
            <a:off x="332508" y="289511"/>
            <a:ext cx="11471565" cy="899665"/>
          </a:xfrm>
          <a:prstGeom prst="rect">
            <a:avLst/>
          </a:prstGeom>
        </p:spPr>
        <p:txBody>
          <a:bodyPr vert="horz" wrap="square" lIns="146304" tIns="91440" rIns="146304" bIns="91440" rtlCol="0" anchor="t">
            <a:noAutofit/>
          </a:bodyPr>
          <a:lstStyle/>
          <a:p>
            <a:r>
              <a:rPr lang="en-US" dirty="0"/>
              <a:t>Click to edit Master title style</a:t>
            </a:r>
          </a:p>
        </p:txBody>
      </p:sp>
    </p:spTree>
    <p:extLst>
      <p:ext uri="{BB962C8B-B14F-4D97-AF65-F5344CB8AC3E}">
        <p14:creationId xmlns:p14="http://schemas.microsoft.com/office/powerpoint/2010/main" val="345006929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Pusty slaj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04473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_Tekst na dol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8C3F333-ABB4-41AB-88DB-727A5AEC4E0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604321" y="6233050"/>
            <a:ext cx="457200" cy="457200"/>
          </a:xfrm>
          <a:prstGeom prst="rect">
            <a:avLst/>
          </a:prstGeom>
        </p:spPr>
      </p:pic>
      <p:sp>
        <p:nvSpPr>
          <p:cNvPr id="8" name="Symbol zastępczy zawartości 15">
            <a:extLst>
              <a:ext uri="{FF2B5EF4-FFF2-40B4-BE49-F238E27FC236}">
                <a16:creationId xmlns:a16="http://schemas.microsoft.com/office/drawing/2014/main" id="{2F42BB98-C45C-4F14-A2F3-80CB20737FCD}"/>
              </a:ext>
            </a:extLst>
          </p:cNvPr>
          <p:cNvSpPr>
            <a:spLocks noGrp="1"/>
          </p:cNvSpPr>
          <p:nvPr>
            <p:ph sz="quarter" idx="10" hasCustomPrompt="1"/>
          </p:nvPr>
        </p:nvSpPr>
        <p:spPr>
          <a:xfrm>
            <a:off x="332508" y="1263872"/>
            <a:ext cx="11471565" cy="1735702"/>
          </a:xfrm>
          <a:prstGeom prst="rect">
            <a:avLst/>
          </a:prstGeom>
        </p:spPr>
        <p:txBody>
          <a:bodyPr/>
          <a:lstStyle>
            <a:lvl1pPr marL="0" indent="0" algn="ctr">
              <a:buNone/>
              <a:defRPr sz="4000" baseline="0">
                <a:latin typeface="Segoe UI" panose="020B0502040204020203" pitchFamily="34" charset="0"/>
                <a:cs typeface="Segoe UI" panose="020B0502040204020203" pitchFamily="34" charset="0"/>
              </a:defRPr>
            </a:lvl1pPr>
          </a:lstStyle>
          <a:p>
            <a:pPr lvl="0"/>
            <a:r>
              <a:rPr lang="pl-PL" dirty="0"/>
              <a:t>Edytuj nagłówek slajdu</a:t>
            </a:r>
          </a:p>
        </p:txBody>
      </p:sp>
      <p:sp>
        <p:nvSpPr>
          <p:cNvPr id="9" name="Symbol zastępczy zawartości 17">
            <a:extLst>
              <a:ext uri="{FF2B5EF4-FFF2-40B4-BE49-F238E27FC236}">
                <a16:creationId xmlns:a16="http://schemas.microsoft.com/office/drawing/2014/main" id="{722B42E8-496F-468C-95EC-E98B30B14EF1}"/>
              </a:ext>
            </a:extLst>
          </p:cNvPr>
          <p:cNvSpPr>
            <a:spLocks noGrp="1"/>
          </p:cNvSpPr>
          <p:nvPr>
            <p:ph sz="quarter" idx="11" hasCustomPrompt="1"/>
          </p:nvPr>
        </p:nvSpPr>
        <p:spPr>
          <a:xfrm>
            <a:off x="332508" y="3429000"/>
            <a:ext cx="11471565" cy="2733676"/>
          </a:xfrm>
          <a:prstGeom prst="rect">
            <a:avLst/>
          </a:prstGeom>
        </p:spPr>
        <p:txBody>
          <a:bodyPr/>
          <a:lstStyle>
            <a:lvl1pPr marL="0" indent="0" algn="ctr">
              <a:buNone/>
              <a:defRPr sz="2400">
                <a:latin typeface="Gill Sans MT" panose="020B0502020104020203" pitchFamily="34" charset="0"/>
              </a:defRPr>
            </a:lvl1pPr>
          </a:lstStyle>
          <a:p>
            <a:pPr lvl="0"/>
            <a:r>
              <a:rPr lang="pl-PL" dirty="0"/>
              <a:t>Kliknij aby edytować treść slajdu</a:t>
            </a:r>
          </a:p>
        </p:txBody>
      </p:sp>
    </p:spTree>
    <p:extLst>
      <p:ext uri="{BB962C8B-B14F-4D97-AF65-F5344CB8AC3E}">
        <p14:creationId xmlns:p14="http://schemas.microsoft.com/office/powerpoint/2010/main" val="381912986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4_Tekst na dole">
    <p:spTree>
      <p:nvGrpSpPr>
        <p:cNvPr id="1" name=""/>
        <p:cNvGrpSpPr/>
        <p:nvPr/>
      </p:nvGrpSpPr>
      <p:grpSpPr>
        <a:xfrm>
          <a:off x="0" y="0"/>
          <a:ext cx="0" cy="0"/>
          <a:chOff x="0" y="0"/>
          <a:chExt cx="0" cy="0"/>
        </a:xfrm>
      </p:grpSpPr>
      <p:sp>
        <p:nvSpPr>
          <p:cNvPr id="8" name="Symbol zastępczy zawartości 15">
            <a:extLst>
              <a:ext uri="{FF2B5EF4-FFF2-40B4-BE49-F238E27FC236}">
                <a16:creationId xmlns:a16="http://schemas.microsoft.com/office/drawing/2014/main" id="{2F42BB98-C45C-4F14-A2F3-80CB20737FCD}"/>
              </a:ext>
            </a:extLst>
          </p:cNvPr>
          <p:cNvSpPr>
            <a:spLocks noGrp="1"/>
          </p:cNvSpPr>
          <p:nvPr>
            <p:ph sz="quarter" idx="10" hasCustomPrompt="1"/>
          </p:nvPr>
        </p:nvSpPr>
        <p:spPr>
          <a:xfrm>
            <a:off x="754063" y="1263872"/>
            <a:ext cx="10677365" cy="1735702"/>
          </a:xfrm>
          <a:prstGeom prst="rect">
            <a:avLst/>
          </a:prstGeom>
        </p:spPr>
        <p:txBody>
          <a:bodyPr/>
          <a:lstStyle>
            <a:lvl1pPr marL="0" indent="0" algn="ctr">
              <a:buNone/>
              <a:defRPr sz="4000" baseline="0">
                <a:latin typeface="Segoe UI" panose="020B0502040204020203" pitchFamily="34" charset="0"/>
                <a:cs typeface="Segoe UI" panose="020B0502040204020203" pitchFamily="34" charset="0"/>
              </a:defRPr>
            </a:lvl1pPr>
          </a:lstStyle>
          <a:p>
            <a:pPr lvl="0"/>
            <a:r>
              <a:rPr lang="pl-PL" dirty="0"/>
              <a:t>Edytuj nagłówek slajdu</a:t>
            </a:r>
          </a:p>
        </p:txBody>
      </p:sp>
      <p:sp>
        <p:nvSpPr>
          <p:cNvPr id="9" name="Symbol zastępczy zawartości 17">
            <a:extLst>
              <a:ext uri="{FF2B5EF4-FFF2-40B4-BE49-F238E27FC236}">
                <a16:creationId xmlns:a16="http://schemas.microsoft.com/office/drawing/2014/main" id="{722B42E8-496F-468C-95EC-E98B30B14EF1}"/>
              </a:ext>
            </a:extLst>
          </p:cNvPr>
          <p:cNvSpPr>
            <a:spLocks noGrp="1"/>
          </p:cNvSpPr>
          <p:nvPr>
            <p:ph sz="quarter" idx="11" hasCustomPrompt="1"/>
          </p:nvPr>
        </p:nvSpPr>
        <p:spPr>
          <a:xfrm>
            <a:off x="754063" y="3429000"/>
            <a:ext cx="10677365" cy="2733676"/>
          </a:xfrm>
          <a:prstGeom prst="rect">
            <a:avLst/>
          </a:prstGeom>
        </p:spPr>
        <p:txBody>
          <a:bodyPr/>
          <a:lstStyle>
            <a:lvl1pPr marL="0" indent="0" algn="ctr">
              <a:buNone/>
              <a:defRPr sz="2400">
                <a:latin typeface="Gill Sans MT" panose="020B0502020104020203" pitchFamily="34" charset="0"/>
              </a:defRPr>
            </a:lvl1pPr>
          </a:lstStyle>
          <a:p>
            <a:pPr lvl="0"/>
            <a:r>
              <a:rPr lang="pl-PL" dirty="0"/>
              <a:t>Kliknij aby edytować treść slajdu</a:t>
            </a:r>
          </a:p>
        </p:txBody>
      </p:sp>
    </p:spTree>
    <p:extLst>
      <p:ext uri="{BB962C8B-B14F-4D97-AF65-F5344CB8AC3E}">
        <p14:creationId xmlns:p14="http://schemas.microsoft.com/office/powerpoint/2010/main" val="231552618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4_Custom Layout">
    <p:bg>
      <p:bgPr>
        <a:solidFill>
          <a:srgbClr val="5D3D7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CBE2C-9C4C-4B37-B081-BEE91A85BF7D}"/>
              </a:ext>
            </a:extLst>
          </p:cNvPr>
          <p:cNvSpPr>
            <a:spLocks noGrp="1"/>
          </p:cNvSpPr>
          <p:nvPr>
            <p:ph type="title"/>
          </p:nvPr>
        </p:nvSpPr>
        <p:spPr>
          <a:xfrm>
            <a:off x="838200" y="1451650"/>
            <a:ext cx="10515600" cy="1325563"/>
          </a:xfrm>
          <a:prstGeom prst="rect">
            <a:avLst/>
          </a:prstGeom>
        </p:spPr>
        <p:txBody>
          <a:bodyPr/>
          <a:lstStyle>
            <a:lvl1pPr>
              <a:defRPr sz="6000">
                <a:solidFill>
                  <a:schemeClr val="bg1"/>
                </a:solidFill>
                <a:latin typeface="Gill Sans MT" panose="020B0502020104020203" pitchFamily="34" charset="0"/>
              </a:defRPr>
            </a:lvl1pPr>
          </a:lstStyle>
          <a:p>
            <a:r>
              <a:rPr lang="en-US" dirty="0"/>
              <a:t>Click to edit Master title style</a:t>
            </a:r>
          </a:p>
        </p:txBody>
      </p:sp>
      <p:grpSp>
        <p:nvGrpSpPr>
          <p:cNvPr id="3" name="Group 2">
            <a:extLst>
              <a:ext uri="{FF2B5EF4-FFF2-40B4-BE49-F238E27FC236}">
                <a16:creationId xmlns:a16="http://schemas.microsoft.com/office/drawing/2014/main" id="{B2ADBEAB-979F-4672-AA68-78A023AB4519}"/>
              </a:ext>
            </a:extLst>
          </p:cNvPr>
          <p:cNvGrpSpPr/>
          <p:nvPr userDrawn="1"/>
        </p:nvGrpSpPr>
        <p:grpSpPr>
          <a:xfrm>
            <a:off x="3019127" y="448578"/>
            <a:ext cx="9646191" cy="6621296"/>
            <a:chOff x="3019127" y="448578"/>
            <a:chExt cx="9646191" cy="6621296"/>
          </a:xfrm>
        </p:grpSpPr>
        <p:pic>
          <p:nvPicPr>
            <p:cNvPr id="4" name="Picture 3">
              <a:extLst>
                <a:ext uri="{FF2B5EF4-FFF2-40B4-BE49-F238E27FC236}">
                  <a16:creationId xmlns:a16="http://schemas.microsoft.com/office/drawing/2014/main" id="{271BC0F7-6DA8-4605-BD61-1078D97B30EE}"/>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019127" y="448578"/>
              <a:ext cx="9172873" cy="6621296"/>
            </a:xfrm>
            <a:prstGeom prst="rect">
              <a:avLst/>
            </a:prstGeom>
          </p:spPr>
        </p:pic>
        <p:sp>
          <p:nvSpPr>
            <p:cNvPr id="5" name="TextBox 4">
              <a:extLst>
                <a:ext uri="{FF2B5EF4-FFF2-40B4-BE49-F238E27FC236}">
                  <a16:creationId xmlns:a16="http://schemas.microsoft.com/office/drawing/2014/main" id="{A71453B7-DC6D-425E-9B7E-59CB1757FD5E}"/>
                </a:ext>
              </a:extLst>
            </p:cNvPr>
            <p:cNvSpPr txBox="1"/>
            <p:nvPr userDrawn="1"/>
          </p:nvSpPr>
          <p:spPr>
            <a:xfrm>
              <a:off x="10792557" y="3506769"/>
              <a:ext cx="1872761" cy="794064"/>
            </a:xfrm>
            <a:prstGeom prst="rect">
              <a:avLst/>
            </a:prstGeom>
            <a:noFill/>
          </p:spPr>
          <p:txBody>
            <a:bodyPr wrap="square" lIns="182880" tIns="146304" rIns="182880" bIns="146304" rtlCol="0">
              <a:spAutoFit/>
            </a:bodyPr>
            <a:lstStyle/>
            <a:p>
              <a:pPr>
                <a:lnSpc>
                  <a:spcPct val="90000"/>
                </a:lnSpc>
                <a:spcAft>
                  <a:spcPts val="600"/>
                </a:spcAft>
              </a:pPr>
              <a:r>
                <a:rPr lang="en-US" sz="3600" dirty="0">
                  <a:solidFill>
                    <a:schemeClr val="bg1">
                      <a:alpha val="49000"/>
                    </a:schemeClr>
                  </a:solidFill>
                </a:rPr>
                <a:t>.NET</a:t>
              </a:r>
            </a:p>
          </p:txBody>
        </p:sp>
      </p:grpSp>
    </p:spTree>
    <p:extLst>
      <p:ext uri="{BB962C8B-B14F-4D97-AF65-F5344CB8AC3E}">
        <p14:creationId xmlns:p14="http://schemas.microsoft.com/office/powerpoint/2010/main" val="371317627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900610" cy="5683250"/>
          </a:xfrm>
        </p:spPr>
        <p:txBody>
          <a:bodyPr anchor="ctr"/>
          <a:lstStyle>
            <a:lvl1pPr>
              <a:defRPr>
                <a:latin typeface="Trebuchet MS" panose="020B0603020202020204" pitchFamily="34" charset="0"/>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atin typeface="Gill Sans MT" panose="020B0502020104020203" pitchFamily="34" charset="0"/>
                <a:cs typeface="Segoe UI" panose="020B0502040204020203" pitchFamily="34" charset="0"/>
              </a:defRPr>
            </a:lvl1pPr>
          </a:lstStyle>
          <a:p>
            <a:pPr lvl="0"/>
            <a:r>
              <a:rPr lang="en-US" dirty="0"/>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472644"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17711717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userDrawn="1">
          <p15:clr>
            <a:srgbClr val="5ACBF0"/>
          </p15:clr>
        </p15:guide>
        <p15:guide id="30" pos="2376">
          <p15:clr>
            <a:srgbClr val="5ACBF0"/>
          </p15:clr>
        </p15:guide>
        <p15:guide id="31" pos="3113">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7_Treść na całej stronie">
    <p:spTree>
      <p:nvGrpSpPr>
        <p:cNvPr id="1" name=""/>
        <p:cNvGrpSpPr/>
        <p:nvPr/>
      </p:nvGrpSpPr>
      <p:grpSpPr>
        <a:xfrm>
          <a:off x="0" y="0"/>
          <a:ext cx="0" cy="0"/>
          <a:chOff x="0" y="0"/>
          <a:chExt cx="0" cy="0"/>
        </a:xfrm>
      </p:grpSpPr>
      <p:sp>
        <p:nvSpPr>
          <p:cNvPr id="4" name="Prostokąt 7">
            <a:extLst>
              <a:ext uri="{FF2B5EF4-FFF2-40B4-BE49-F238E27FC236}">
                <a16:creationId xmlns:a16="http://schemas.microsoft.com/office/drawing/2014/main" id="{EC35B2AA-C3DE-41B8-A306-7F45981DA606}"/>
              </a:ext>
            </a:extLst>
          </p:cNvPr>
          <p:cNvSpPr/>
          <p:nvPr userDrawn="1"/>
        </p:nvSpPr>
        <p:spPr>
          <a:xfrm>
            <a:off x="0" y="0"/>
            <a:ext cx="282011" cy="6858000"/>
          </a:xfrm>
          <a:prstGeom prst="rect">
            <a:avLst/>
          </a:prstGeom>
          <a:gradFill>
            <a:gsLst>
              <a:gs pos="0">
                <a:schemeClr val="accent1">
                  <a:lumMod val="5000"/>
                  <a:lumOff val="95000"/>
                </a:schemeClr>
              </a:gs>
              <a:gs pos="74000">
                <a:srgbClr val="9F658B"/>
              </a:gs>
              <a:gs pos="83000">
                <a:srgbClr val="9F658B"/>
              </a:gs>
              <a:gs pos="100000">
                <a:srgbClr val="9F658B"/>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sz="1600" dirty="0">
              <a:latin typeface="Roboto" panose="02000000000000000000" pitchFamily="2" charset="0"/>
              <a:ea typeface="Roboto" panose="02000000000000000000" pitchFamily="2" charset="0"/>
              <a:cs typeface="Roboto" panose="02000000000000000000" pitchFamily="2" charset="0"/>
            </a:endParaRPr>
          </a:p>
        </p:txBody>
      </p:sp>
      <p:sp>
        <p:nvSpPr>
          <p:cNvPr id="6" name="Symbol zastępczy zawartości 15">
            <a:extLst>
              <a:ext uri="{FF2B5EF4-FFF2-40B4-BE49-F238E27FC236}">
                <a16:creationId xmlns:a16="http://schemas.microsoft.com/office/drawing/2014/main" id="{713DFFE6-A127-4CF8-909B-44F8D28E3116}"/>
              </a:ext>
            </a:extLst>
          </p:cNvPr>
          <p:cNvSpPr>
            <a:spLocks noGrp="1"/>
          </p:cNvSpPr>
          <p:nvPr>
            <p:ph sz="quarter" idx="14" hasCustomPrompt="1"/>
          </p:nvPr>
        </p:nvSpPr>
        <p:spPr>
          <a:xfrm>
            <a:off x="754063" y="418228"/>
            <a:ext cx="10677365" cy="520326"/>
          </a:xfrm>
          <a:prstGeom prst="rect">
            <a:avLst/>
          </a:prstGeom>
        </p:spPr>
        <p:txBody>
          <a:bodyPr/>
          <a:lstStyle>
            <a:lvl1pPr marL="0" indent="0">
              <a:buNone/>
              <a:defRPr sz="4000" baseline="0">
                <a:latin typeface="Segoe UI" panose="020B0502040204020203" pitchFamily="34" charset="0"/>
                <a:cs typeface="Segoe UI" panose="020B0502040204020203" pitchFamily="34" charset="0"/>
              </a:defRPr>
            </a:lvl1pPr>
          </a:lstStyle>
          <a:p>
            <a:pPr lvl="0"/>
            <a:r>
              <a:rPr lang="pl-PL" dirty="0"/>
              <a:t>Edytuj nagłówek slajdu</a:t>
            </a:r>
          </a:p>
        </p:txBody>
      </p:sp>
    </p:spTree>
    <p:extLst>
      <p:ext uri="{BB962C8B-B14F-4D97-AF65-F5344CB8AC3E}">
        <p14:creationId xmlns:p14="http://schemas.microsoft.com/office/powerpoint/2010/main" val="139377607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1189176"/>
            <a:ext cx="3900610" cy="5079862"/>
          </a:xfrm>
        </p:spPr>
        <p:txBody>
          <a:bodyPr anchor="ctr"/>
          <a:lstStyle>
            <a:lvl1pPr>
              <a:defRPr>
                <a:latin typeface="Trebuchet MS" panose="020B0603020202020204" pitchFamily="34" charset="0"/>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1189176"/>
            <a:ext cx="6667500" cy="5079861"/>
          </a:xfrm>
        </p:spPr>
        <p:txBody>
          <a:bodyPr anchor="ctr"/>
          <a:lstStyle>
            <a:lvl1pPr marL="0" indent="0">
              <a:buNone/>
              <a:defRPr>
                <a:latin typeface="Gill Sans MT" panose="020B0502020104020203" pitchFamily="34" charset="0"/>
                <a:cs typeface="Segoe UI" panose="020B0502040204020203" pitchFamily="34" charset="0"/>
              </a:defRPr>
            </a:lvl1pPr>
          </a:lstStyle>
          <a:p>
            <a:pPr lvl="0"/>
            <a:r>
              <a:rPr lang="en-US" dirty="0"/>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472644"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8" name="Text Placeholder 7">
            <a:extLst>
              <a:ext uri="{FF2B5EF4-FFF2-40B4-BE49-F238E27FC236}">
                <a16:creationId xmlns:a16="http://schemas.microsoft.com/office/drawing/2014/main" id="{0761B09B-14BB-4949-84CA-0DBBFF8150D9}"/>
              </a:ext>
            </a:extLst>
          </p:cNvPr>
          <p:cNvSpPr>
            <a:spLocks noGrp="1"/>
          </p:cNvSpPr>
          <p:nvPr>
            <p:ph type="body" sz="quarter" idx="12"/>
          </p:nvPr>
        </p:nvSpPr>
        <p:spPr>
          <a:xfrm>
            <a:off x="317210" y="278188"/>
            <a:ext cx="11471565" cy="910988"/>
          </a:xfrm>
        </p:spPr>
        <p:txBody>
          <a:bodyPr/>
          <a:lstStyle>
            <a:lvl1pPr marL="0" indent="0">
              <a:buNone/>
              <a:defRPr sz="4400">
                <a:latin typeface="Segoe UI" panose="020B0502040204020203" pitchFamily="34" charset="0"/>
                <a:cs typeface="Segoe UI" panose="020B0502040204020203" pitchFamily="34" charset="0"/>
              </a:defRPr>
            </a:lvl1pPr>
            <a:lvl2pPr marL="457189" indent="0">
              <a:buNone/>
              <a:defRPr sz="4400">
                <a:latin typeface="Segoe UI" panose="020B0502040204020203" pitchFamily="34" charset="0"/>
                <a:cs typeface="Segoe UI" panose="020B0502040204020203" pitchFamily="34" charset="0"/>
              </a:defRPr>
            </a:lvl2pPr>
            <a:lvl3pPr marL="914377" indent="0">
              <a:buNone/>
              <a:defRPr sz="4400">
                <a:latin typeface="Segoe UI" panose="020B0502040204020203" pitchFamily="34" charset="0"/>
                <a:cs typeface="Segoe UI" panose="020B0502040204020203" pitchFamily="34" charset="0"/>
              </a:defRPr>
            </a:lvl3pPr>
            <a:lvl4pPr marL="1371566" indent="0">
              <a:buNone/>
              <a:defRPr sz="4400">
                <a:latin typeface="Segoe UI" panose="020B0502040204020203" pitchFamily="34" charset="0"/>
                <a:cs typeface="Segoe UI" panose="020B0502040204020203" pitchFamily="34" charset="0"/>
              </a:defRPr>
            </a:lvl4pPr>
            <a:lvl5pPr marL="1828755" indent="0">
              <a:buNone/>
              <a:defRPr sz="4400">
                <a:latin typeface="Segoe UI" panose="020B0502040204020203" pitchFamily="34" charset="0"/>
                <a:cs typeface="Segoe UI" panose="020B0502040204020203" pitchFamily="34" charset="0"/>
              </a:defRPr>
            </a:lvl5pPr>
          </a:lstStyle>
          <a:p>
            <a:pPr lvl="0"/>
            <a:r>
              <a:rPr lang="en-US" dirty="0"/>
              <a:t>Click to edit Master text styles</a:t>
            </a:r>
          </a:p>
        </p:txBody>
      </p:sp>
    </p:spTree>
    <p:extLst>
      <p:ext uri="{BB962C8B-B14F-4D97-AF65-F5344CB8AC3E}">
        <p14:creationId xmlns:p14="http://schemas.microsoft.com/office/powerpoint/2010/main" val="135778504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7708778" y="1189176"/>
            <a:ext cx="3900610" cy="5079862"/>
          </a:xfrm>
        </p:spPr>
        <p:txBody>
          <a:bodyPr anchor="ctr"/>
          <a:lstStyle>
            <a:lvl1pPr>
              <a:defRPr>
                <a:latin typeface="Trebuchet MS" panose="020B0603020202020204" pitchFamily="34" charset="0"/>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332508" y="1189176"/>
            <a:ext cx="6667500" cy="5079861"/>
          </a:xfrm>
        </p:spPr>
        <p:txBody>
          <a:bodyPr anchor="ctr"/>
          <a:lstStyle>
            <a:lvl1pPr marL="0" indent="0">
              <a:buNone/>
              <a:defRPr>
                <a:latin typeface="Gill Sans MT" panose="020B0502020104020203" pitchFamily="34" charset="0"/>
                <a:cs typeface="Segoe UI" panose="020B0502040204020203" pitchFamily="34" charset="0"/>
              </a:defRPr>
            </a:lvl1pPr>
          </a:lstStyle>
          <a:p>
            <a:pPr lvl="0"/>
            <a:r>
              <a:rPr lang="en-US" dirty="0"/>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7366506" y="2712571"/>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8" name="Text Placeholder 7">
            <a:extLst>
              <a:ext uri="{FF2B5EF4-FFF2-40B4-BE49-F238E27FC236}">
                <a16:creationId xmlns:a16="http://schemas.microsoft.com/office/drawing/2014/main" id="{99E171B4-C0F0-40EC-A6BA-9DBD10268FA6}"/>
              </a:ext>
            </a:extLst>
          </p:cNvPr>
          <p:cNvSpPr>
            <a:spLocks noGrp="1"/>
          </p:cNvSpPr>
          <p:nvPr>
            <p:ph type="body" sz="quarter" idx="12"/>
          </p:nvPr>
        </p:nvSpPr>
        <p:spPr>
          <a:xfrm>
            <a:off x="317210" y="278188"/>
            <a:ext cx="11471565" cy="794064"/>
          </a:xfrm>
        </p:spPr>
        <p:txBody>
          <a:bodyPr/>
          <a:lstStyle>
            <a:lvl1pPr marL="0" indent="0">
              <a:buNone/>
              <a:defRPr sz="4400">
                <a:latin typeface="Segoe UI" panose="020B0502040204020203" pitchFamily="34" charset="0"/>
                <a:cs typeface="Segoe UI" panose="020B0502040204020203" pitchFamily="34" charset="0"/>
              </a:defRPr>
            </a:lvl1pPr>
            <a:lvl2pPr marL="457189" indent="0">
              <a:buNone/>
              <a:defRPr sz="4400">
                <a:latin typeface="Segoe UI" panose="020B0502040204020203" pitchFamily="34" charset="0"/>
                <a:cs typeface="Segoe UI" panose="020B0502040204020203" pitchFamily="34" charset="0"/>
              </a:defRPr>
            </a:lvl2pPr>
            <a:lvl3pPr marL="914377" indent="0">
              <a:buNone/>
              <a:defRPr sz="4400">
                <a:latin typeface="Segoe UI" panose="020B0502040204020203" pitchFamily="34" charset="0"/>
                <a:cs typeface="Segoe UI" panose="020B0502040204020203" pitchFamily="34" charset="0"/>
              </a:defRPr>
            </a:lvl3pPr>
            <a:lvl4pPr marL="1371566" indent="0">
              <a:buNone/>
              <a:defRPr sz="4400">
                <a:latin typeface="Segoe UI" panose="020B0502040204020203" pitchFamily="34" charset="0"/>
                <a:cs typeface="Segoe UI" panose="020B0502040204020203" pitchFamily="34" charset="0"/>
              </a:defRPr>
            </a:lvl4pPr>
            <a:lvl5pPr marL="1828755" indent="0">
              <a:buNone/>
              <a:defRPr sz="4400">
                <a:latin typeface="Segoe UI" panose="020B0502040204020203" pitchFamily="34" charset="0"/>
                <a:cs typeface="Segoe UI" panose="020B0502040204020203" pitchFamily="34" charset="0"/>
              </a:defRPr>
            </a:lvl5pPr>
          </a:lstStyle>
          <a:p>
            <a:pPr lvl="0"/>
            <a:r>
              <a:rPr lang="en-US" dirty="0"/>
              <a:t>Click to edit Master text styles</a:t>
            </a:r>
          </a:p>
        </p:txBody>
      </p:sp>
    </p:spTree>
    <p:extLst>
      <p:ext uri="{BB962C8B-B14F-4D97-AF65-F5344CB8AC3E}">
        <p14:creationId xmlns:p14="http://schemas.microsoft.com/office/powerpoint/2010/main" val="215631750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3_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332507" y="278188"/>
            <a:ext cx="11481540" cy="794064"/>
          </a:xfrm>
        </p:spPr>
        <p:txBody>
          <a:bodyPr anchor="ctr"/>
          <a:lstStyle>
            <a:lvl1pPr>
              <a:defRPr>
                <a:latin typeface="Trebuchet MS" panose="020B0603020202020204" pitchFamily="34" charset="0"/>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332508" y="1189176"/>
            <a:ext cx="4806419" cy="5079861"/>
          </a:xfrm>
        </p:spPr>
        <p:txBody>
          <a:bodyPr anchor="ctr"/>
          <a:lstStyle>
            <a:lvl1pPr marL="0" indent="0">
              <a:buNone/>
              <a:defRPr>
                <a:latin typeface="Gill Sans MT" panose="020B0502020104020203" pitchFamily="34" charset="0"/>
                <a:cs typeface="Segoe UI" panose="020B0502040204020203" pitchFamily="34" charset="0"/>
              </a:defRPr>
            </a:lvl1pPr>
          </a:lstStyle>
          <a:p>
            <a:pPr lvl="0"/>
            <a:r>
              <a:rPr lang="en-US" dirty="0"/>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5354826"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71563248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4_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332507" y="278188"/>
            <a:ext cx="11243791" cy="794064"/>
          </a:xfrm>
        </p:spPr>
        <p:txBody>
          <a:bodyPr anchor="ctr"/>
          <a:lstStyle>
            <a:lvl1pPr>
              <a:defRPr>
                <a:latin typeface="Trebuchet MS" panose="020B0603020202020204" pitchFamily="34" charset="0"/>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6769884" y="1189176"/>
            <a:ext cx="4806419" cy="5079861"/>
          </a:xfrm>
        </p:spPr>
        <p:txBody>
          <a:bodyPr anchor="ctr"/>
          <a:lstStyle>
            <a:lvl1pPr marL="0" indent="0">
              <a:buNone/>
              <a:defRPr>
                <a:latin typeface="Gill Sans MT" panose="020B0502020104020203" pitchFamily="34" charset="0"/>
                <a:cs typeface="Segoe UI" panose="020B0502040204020203" pitchFamily="34" charset="0"/>
              </a:defRPr>
            </a:lvl1pPr>
          </a:lstStyle>
          <a:p>
            <a:pPr lvl="0"/>
            <a:r>
              <a:rPr lang="en-US" dirty="0"/>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6397242"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67960368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1_Pusty slajd">
    <p:bg>
      <p:bgPr>
        <a:solidFill>
          <a:schemeClr val="bg1">
            <a:lumMod val="8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1548095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Custom Layout">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5552809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1_Custom Layout">
    <p:bg>
      <p:bgPr>
        <a:solidFill>
          <a:srgbClr val="5D3D7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473763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2_Custom Layout">
    <p:bg>
      <p:bgPr>
        <a:solidFill>
          <a:srgbClr val="FFFFFF"/>
        </a:solidFill>
        <a:effectLst/>
      </p:bgPr>
    </p:bg>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09C190BC-640A-4081-AE88-346B1CD9F62F}"/>
              </a:ext>
            </a:extLst>
          </p:cNvPr>
          <p:cNvGraphicFramePr>
            <a:graphicFrameLocks noGrp="1"/>
          </p:cNvGraphicFramePr>
          <p:nvPr/>
        </p:nvGraphicFramePr>
        <p:xfrm>
          <a:off x="838201" y="1870334"/>
          <a:ext cx="8128001" cy="3708400"/>
        </p:xfrm>
        <a:graphic>
          <a:graphicData uri="http://schemas.openxmlformats.org/drawingml/2006/table">
            <a:tbl>
              <a:tblPr firstRow="1" bandRow="1">
                <a:tableStyleId>{5C22544A-7EE6-4342-B048-85BDC9FD1C3A}</a:tableStyleId>
              </a:tblPr>
              <a:tblGrid>
                <a:gridCol w="1161143">
                  <a:extLst>
                    <a:ext uri="{9D8B030D-6E8A-4147-A177-3AD203B41FA5}">
                      <a16:colId xmlns:a16="http://schemas.microsoft.com/office/drawing/2014/main" val="4178225157"/>
                    </a:ext>
                  </a:extLst>
                </a:gridCol>
                <a:gridCol w="1161143">
                  <a:extLst>
                    <a:ext uri="{9D8B030D-6E8A-4147-A177-3AD203B41FA5}">
                      <a16:colId xmlns:a16="http://schemas.microsoft.com/office/drawing/2014/main" val="2248712233"/>
                    </a:ext>
                  </a:extLst>
                </a:gridCol>
                <a:gridCol w="1161143">
                  <a:extLst>
                    <a:ext uri="{9D8B030D-6E8A-4147-A177-3AD203B41FA5}">
                      <a16:colId xmlns:a16="http://schemas.microsoft.com/office/drawing/2014/main" val="1671982928"/>
                    </a:ext>
                  </a:extLst>
                </a:gridCol>
                <a:gridCol w="1161143">
                  <a:extLst>
                    <a:ext uri="{9D8B030D-6E8A-4147-A177-3AD203B41FA5}">
                      <a16:colId xmlns:a16="http://schemas.microsoft.com/office/drawing/2014/main" val="2217524928"/>
                    </a:ext>
                  </a:extLst>
                </a:gridCol>
                <a:gridCol w="1161143">
                  <a:extLst>
                    <a:ext uri="{9D8B030D-6E8A-4147-A177-3AD203B41FA5}">
                      <a16:colId xmlns:a16="http://schemas.microsoft.com/office/drawing/2014/main" val="670463521"/>
                    </a:ext>
                  </a:extLst>
                </a:gridCol>
                <a:gridCol w="1161143">
                  <a:extLst>
                    <a:ext uri="{9D8B030D-6E8A-4147-A177-3AD203B41FA5}">
                      <a16:colId xmlns:a16="http://schemas.microsoft.com/office/drawing/2014/main" val="642435224"/>
                    </a:ext>
                  </a:extLst>
                </a:gridCol>
                <a:gridCol w="1161143">
                  <a:extLst>
                    <a:ext uri="{9D8B030D-6E8A-4147-A177-3AD203B41FA5}">
                      <a16:colId xmlns:a16="http://schemas.microsoft.com/office/drawing/2014/main" val="4110740855"/>
                    </a:ext>
                  </a:extLst>
                </a:gridCol>
              </a:tblGrid>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801534751"/>
                  </a:ext>
                </a:extLst>
              </a:tr>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280903130"/>
                  </a:ext>
                </a:extLst>
              </a:tr>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320500681"/>
                  </a:ext>
                </a:extLst>
              </a:tr>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4046292538"/>
                  </a:ext>
                </a:extLst>
              </a:tr>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968904494"/>
                  </a:ext>
                </a:extLst>
              </a:tr>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152656362"/>
                  </a:ext>
                </a:extLst>
              </a:tr>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059514852"/>
                  </a:ext>
                </a:extLst>
              </a:tr>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828220095"/>
                  </a:ext>
                </a:extLst>
              </a:tr>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943790837"/>
                  </a:ext>
                </a:extLst>
              </a:tr>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547015197"/>
                  </a:ext>
                </a:extLst>
              </a:tr>
            </a:tbl>
          </a:graphicData>
        </a:graphic>
      </p:graphicFrame>
    </p:spTree>
    <p:extLst>
      <p:ext uri="{BB962C8B-B14F-4D97-AF65-F5344CB8AC3E}">
        <p14:creationId xmlns:p14="http://schemas.microsoft.com/office/powerpoint/2010/main" val="68642714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6_Custom Layout">
    <p:bg>
      <p:bgPr>
        <a:solidFill>
          <a:srgbClr val="5D3D74"/>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87C48BA-BD02-46FC-8BC3-79E5E72D1406}"/>
              </a:ext>
            </a:extLst>
          </p:cNvPr>
          <p:cNvPicPr>
            <a:picLocks noChangeAspect="1"/>
          </p:cNvPicPr>
          <p:nvPr userDrawn="1"/>
        </p:nvPicPr>
        <p:blipFill>
          <a:blip r:embed="rId2"/>
          <a:stretch>
            <a:fillRect/>
          </a:stretch>
        </p:blipFill>
        <p:spPr>
          <a:xfrm>
            <a:off x="1066800" y="123825"/>
            <a:ext cx="10058400" cy="6610350"/>
          </a:xfrm>
          <a:prstGeom prst="rect">
            <a:avLst/>
          </a:prstGeom>
        </p:spPr>
      </p:pic>
    </p:spTree>
    <p:extLst>
      <p:ext uri="{BB962C8B-B14F-4D97-AF65-F5344CB8AC3E}">
        <p14:creationId xmlns:p14="http://schemas.microsoft.com/office/powerpoint/2010/main" val="189329259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3_Custom Layou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C7D57BE-5BAF-4F8C-9161-FD9518A453A9}"/>
              </a:ext>
            </a:extLst>
          </p:cNvPr>
          <p:cNvPicPr>
            <a:picLocks noChangeAspect="1"/>
          </p:cNvPicPr>
          <p:nvPr/>
        </p:nvPicPr>
        <p:blipFill>
          <a:blip r:embed="rId2"/>
          <a:stretch>
            <a:fillRect/>
          </a:stretch>
        </p:blipFill>
        <p:spPr>
          <a:xfrm>
            <a:off x="1094831" y="2797434"/>
            <a:ext cx="3105151" cy="3848100"/>
          </a:xfrm>
          <a:prstGeom prst="rect">
            <a:avLst/>
          </a:prstGeom>
        </p:spPr>
      </p:pic>
      <p:pic>
        <p:nvPicPr>
          <p:cNvPr id="4" name="Picture 3">
            <a:extLst>
              <a:ext uri="{FF2B5EF4-FFF2-40B4-BE49-F238E27FC236}">
                <a16:creationId xmlns:a16="http://schemas.microsoft.com/office/drawing/2014/main" id="{B64BF763-101F-4E5E-B0A9-9CA216A734AF}"/>
              </a:ext>
            </a:extLst>
          </p:cNvPr>
          <p:cNvPicPr>
            <a:picLocks noChangeAspect="1"/>
          </p:cNvPicPr>
          <p:nvPr/>
        </p:nvPicPr>
        <p:blipFill>
          <a:blip r:embed="rId3"/>
          <a:stretch>
            <a:fillRect/>
          </a:stretch>
        </p:blipFill>
        <p:spPr>
          <a:xfrm>
            <a:off x="4199982" y="2797434"/>
            <a:ext cx="3105151" cy="3848100"/>
          </a:xfrm>
          <a:prstGeom prst="rect">
            <a:avLst/>
          </a:prstGeom>
        </p:spPr>
      </p:pic>
      <p:pic>
        <p:nvPicPr>
          <p:cNvPr id="5" name="Picture 4">
            <a:extLst>
              <a:ext uri="{FF2B5EF4-FFF2-40B4-BE49-F238E27FC236}">
                <a16:creationId xmlns:a16="http://schemas.microsoft.com/office/drawing/2014/main" id="{77B01B12-10FE-48FF-A9BE-E6B973066805}"/>
              </a:ext>
            </a:extLst>
          </p:cNvPr>
          <p:cNvPicPr>
            <a:picLocks noChangeAspect="1"/>
          </p:cNvPicPr>
          <p:nvPr/>
        </p:nvPicPr>
        <p:blipFill>
          <a:blip r:embed="rId4"/>
          <a:stretch>
            <a:fillRect/>
          </a:stretch>
        </p:blipFill>
        <p:spPr>
          <a:xfrm>
            <a:off x="7305131" y="2797434"/>
            <a:ext cx="3105151" cy="3848100"/>
          </a:xfrm>
          <a:prstGeom prst="rect">
            <a:avLst/>
          </a:prstGeom>
        </p:spPr>
      </p:pic>
      <p:pic>
        <p:nvPicPr>
          <p:cNvPr id="6" name="Picture 5">
            <a:extLst>
              <a:ext uri="{FF2B5EF4-FFF2-40B4-BE49-F238E27FC236}">
                <a16:creationId xmlns:a16="http://schemas.microsoft.com/office/drawing/2014/main" id="{CD73FFC8-0A07-4CD6-B7F0-5FE94703411A}"/>
              </a:ext>
            </a:extLst>
          </p:cNvPr>
          <p:cNvPicPr>
            <a:picLocks noChangeAspect="1"/>
          </p:cNvPicPr>
          <p:nvPr userDrawn="1"/>
        </p:nvPicPr>
        <p:blipFill>
          <a:blip r:embed="rId5"/>
          <a:stretch>
            <a:fillRect/>
          </a:stretch>
        </p:blipFill>
        <p:spPr>
          <a:xfrm>
            <a:off x="0" y="0"/>
            <a:ext cx="2993735" cy="3220534"/>
          </a:xfrm>
          <a:prstGeom prst="rect">
            <a:avLst/>
          </a:prstGeom>
        </p:spPr>
      </p:pic>
    </p:spTree>
    <p:extLst>
      <p:ext uri="{BB962C8B-B14F-4D97-AF65-F5344CB8AC3E}">
        <p14:creationId xmlns:p14="http://schemas.microsoft.com/office/powerpoint/2010/main" val="36154518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Tekst na dol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8C3F333-ABB4-41AB-88DB-727A5AEC4E0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604321" y="6233050"/>
            <a:ext cx="457200" cy="457200"/>
          </a:xfrm>
          <a:prstGeom prst="rect">
            <a:avLst/>
          </a:prstGeom>
        </p:spPr>
      </p:pic>
      <p:sp>
        <p:nvSpPr>
          <p:cNvPr id="8" name="Symbol zastępczy zawartości 15">
            <a:extLst>
              <a:ext uri="{FF2B5EF4-FFF2-40B4-BE49-F238E27FC236}">
                <a16:creationId xmlns:a16="http://schemas.microsoft.com/office/drawing/2014/main" id="{2F42BB98-C45C-4F14-A2F3-80CB20737FCD}"/>
              </a:ext>
            </a:extLst>
          </p:cNvPr>
          <p:cNvSpPr>
            <a:spLocks noGrp="1"/>
          </p:cNvSpPr>
          <p:nvPr>
            <p:ph sz="quarter" idx="10" hasCustomPrompt="1"/>
          </p:nvPr>
        </p:nvSpPr>
        <p:spPr>
          <a:xfrm>
            <a:off x="754063" y="1263872"/>
            <a:ext cx="10677365" cy="1735702"/>
          </a:xfrm>
          <a:prstGeom prst="rect">
            <a:avLst/>
          </a:prstGeom>
        </p:spPr>
        <p:txBody>
          <a:bodyPr/>
          <a:lstStyle>
            <a:lvl1pPr marL="0" indent="0" algn="ctr">
              <a:buNone/>
              <a:defRPr sz="4000" baseline="0">
                <a:latin typeface="Segoe UI" panose="020B0502040204020203" pitchFamily="34" charset="0"/>
                <a:cs typeface="Segoe UI" panose="020B0502040204020203" pitchFamily="34" charset="0"/>
              </a:defRPr>
            </a:lvl1pPr>
          </a:lstStyle>
          <a:p>
            <a:pPr lvl="0"/>
            <a:r>
              <a:rPr lang="pl-PL" dirty="0"/>
              <a:t>Edytuj nagłówek slajdu</a:t>
            </a:r>
          </a:p>
        </p:txBody>
      </p:sp>
      <p:sp>
        <p:nvSpPr>
          <p:cNvPr id="9" name="Symbol zastępczy zawartości 17">
            <a:extLst>
              <a:ext uri="{FF2B5EF4-FFF2-40B4-BE49-F238E27FC236}">
                <a16:creationId xmlns:a16="http://schemas.microsoft.com/office/drawing/2014/main" id="{722B42E8-496F-468C-95EC-E98B30B14EF1}"/>
              </a:ext>
            </a:extLst>
          </p:cNvPr>
          <p:cNvSpPr>
            <a:spLocks noGrp="1"/>
          </p:cNvSpPr>
          <p:nvPr>
            <p:ph sz="quarter" idx="11" hasCustomPrompt="1"/>
          </p:nvPr>
        </p:nvSpPr>
        <p:spPr>
          <a:xfrm>
            <a:off x="754063" y="3429000"/>
            <a:ext cx="10677365" cy="2733676"/>
          </a:xfrm>
          <a:prstGeom prst="rect">
            <a:avLst/>
          </a:prstGeom>
        </p:spPr>
        <p:txBody>
          <a:bodyPr/>
          <a:lstStyle>
            <a:lvl1pPr marL="0" indent="0" algn="ctr">
              <a:buNone/>
              <a:defRPr sz="2400">
                <a:latin typeface="Gill Sans MT" panose="020B0502020104020203" pitchFamily="34" charset="0"/>
              </a:defRPr>
            </a:lvl1pPr>
          </a:lstStyle>
          <a:p>
            <a:pPr lvl="0"/>
            <a:r>
              <a:rPr lang="pl-PL" dirty="0"/>
              <a:t>Kliknij aby edytować treść slajdu</a:t>
            </a:r>
          </a:p>
        </p:txBody>
      </p:sp>
      <p:sp>
        <p:nvSpPr>
          <p:cNvPr id="10" name="Prostokąt 7">
            <a:extLst>
              <a:ext uri="{FF2B5EF4-FFF2-40B4-BE49-F238E27FC236}">
                <a16:creationId xmlns:a16="http://schemas.microsoft.com/office/drawing/2014/main" id="{B30E25D2-63CD-4AF9-8677-9AB420518A7F}"/>
              </a:ext>
            </a:extLst>
          </p:cNvPr>
          <p:cNvSpPr/>
          <p:nvPr userDrawn="1"/>
        </p:nvSpPr>
        <p:spPr>
          <a:xfrm>
            <a:off x="0" y="0"/>
            <a:ext cx="282011" cy="6858000"/>
          </a:xfrm>
          <a:prstGeom prst="rect">
            <a:avLst/>
          </a:prstGeom>
          <a:gradFill>
            <a:gsLst>
              <a:gs pos="0">
                <a:schemeClr val="accent1">
                  <a:lumMod val="5000"/>
                  <a:lumOff val="95000"/>
                </a:schemeClr>
              </a:gs>
              <a:gs pos="74000">
                <a:srgbClr val="9F658B"/>
              </a:gs>
              <a:gs pos="83000">
                <a:srgbClr val="9F658B"/>
              </a:gs>
              <a:gs pos="100000">
                <a:srgbClr val="9F658B"/>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sz="1600" dirty="0">
              <a:latin typeface="Roboto" panose="02000000000000000000" pitchFamily="2"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390477917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85498" y="2881341"/>
            <a:ext cx="10010687" cy="1015663"/>
          </a:xfrm>
          <a:noFill/>
        </p:spPr>
        <p:txBody>
          <a:bodyPr wrap="square" tIns="91440" bIns="91440" anchor="t" anchorCtr="0">
            <a:spAutoFit/>
          </a:bodyPr>
          <a:lstStyle>
            <a:lvl1pPr>
              <a:defRPr sz="6000" spc="-98" baseline="0">
                <a:gradFill>
                  <a:gsLst>
                    <a:gs pos="0">
                      <a:schemeClr val="tx1"/>
                    </a:gs>
                    <a:gs pos="100000">
                      <a:schemeClr val="tx1"/>
                    </a:gs>
                  </a:gsLst>
                  <a:lin ang="5400000" scaled="0"/>
                </a:gradFill>
              </a:defRPr>
            </a:lvl1pPr>
          </a:lstStyle>
          <a:p>
            <a:r>
              <a:rPr lang="en-US" dirty="0"/>
              <a:t>Demo</a:t>
            </a:r>
          </a:p>
        </p:txBody>
      </p:sp>
      <p:sp>
        <p:nvSpPr>
          <p:cNvPr id="6" name="Rectangle 5"/>
          <p:cNvSpPr/>
          <p:nvPr/>
        </p:nvSpPr>
        <p:spPr bwMode="auto">
          <a:xfrm>
            <a:off x="880949" y="1070515"/>
            <a:ext cx="10415239" cy="4638908"/>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7" name="Group 6">
            <a:extLst>
              <a:ext uri="{FF2B5EF4-FFF2-40B4-BE49-F238E27FC236}">
                <a16:creationId xmlns:a16="http://schemas.microsoft.com/office/drawing/2014/main" id="{97550BA1-B17C-488A-B13B-EAE642576B33}"/>
              </a:ext>
            </a:extLst>
          </p:cNvPr>
          <p:cNvGrpSpPr/>
          <p:nvPr userDrawn="1"/>
        </p:nvGrpSpPr>
        <p:grpSpPr>
          <a:xfrm>
            <a:off x="2112911" y="118352"/>
            <a:ext cx="9646191" cy="6621296"/>
            <a:chOff x="3019127" y="448578"/>
            <a:chExt cx="9646191" cy="6621296"/>
          </a:xfrm>
        </p:grpSpPr>
        <p:pic>
          <p:nvPicPr>
            <p:cNvPr id="8" name="Picture 7">
              <a:extLst>
                <a:ext uri="{FF2B5EF4-FFF2-40B4-BE49-F238E27FC236}">
                  <a16:creationId xmlns:a16="http://schemas.microsoft.com/office/drawing/2014/main" id="{26C5F131-CDD3-4833-8C45-E235D5E9F73B}"/>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019127" y="448578"/>
              <a:ext cx="9172873" cy="6621296"/>
            </a:xfrm>
            <a:prstGeom prst="rect">
              <a:avLst/>
            </a:prstGeom>
          </p:spPr>
        </p:pic>
        <p:sp>
          <p:nvSpPr>
            <p:cNvPr id="9" name="TextBox 8">
              <a:extLst>
                <a:ext uri="{FF2B5EF4-FFF2-40B4-BE49-F238E27FC236}">
                  <a16:creationId xmlns:a16="http://schemas.microsoft.com/office/drawing/2014/main" id="{9DBC19F9-263B-4FF9-BEAE-41F5BF5689F3}"/>
                </a:ext>
              </a:extLst>
            </p:cNvPr>
            <p:cNvSpPr txBox="1"/>
            <p:nvPr userDrawn="1"/>
          </p:nvSpPr>
          <p:spPr>
            <a:xfrm>
              <a:off x="10792557" y="3506769"/>
              <a:ext cx="1872761" cy="794064"/>
            </a:xfrm>
            <a:prstGeom prst="rect">
              <a:avLst/>
            </a:prstGeom>
            <a:noFill/>
          </p:spPr>
          <p:txBody>
            <a:bodyPr wrap="square" lIns="182880" tIns="146304" rIns="182880" bIns="146304" rtlCol="0">
              <a:spAutoFit/>
            </a:bodyPr>
            <a:lstStyle/>
            <a:p>
              <a:pPr>
                <a:lnSpc>
                  <a:spcPct val="90000"/>
                </a:lnSpc>
                <a:spcAft>
                  <a:spcPts val="600"/>
                </a:spcAft>
              </a:pPr>
              <a:r>
                <a:rPr lang="en-US" sz="3600" dirty="0">
                  <a:solidFill>
                    <a:schemeClr val="tx2">
                      <a:alpha val="49000"/>
                    </a:schemeClr>
                  </a:solidFill>
                </a:rPr>
                <a:t>.NET</a:t>
              </a:r>
            </a:p>
          </p:txBody>
        </p:sp>
      </p:grpSp>
      <p:pic>
        <p:nvPicPr>
          <p:cNvPr id="3" name="Graphic 2">
            <a:extLst>
              <a:ext uri="{FF2B5EF4-FFF2-40B4-BE49-F238E27FC236}">
                <a16:creationId xmlns:a16="http://schemas.microsoft.com/office/drawing/2014/main" id="{01202919-2AB2-4208-B4CC-1AAF68D6BF3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430" y="0"/>
            <a:ext cx="12169140" cy="6858000"/>
          </a:xfrm>
          <a:prstGeom prst="rect">
            <a:avLst/>
          </a:prstGeom>
        </p:spPr>
      </p:pic>
    </p:spTree>
    <p:extLst>
      <p:ext uri="{BB962C8B-B14F-4D97-AF65-F5344CB8AC3E}">
        <p14:creationId xmlns:p14="http://schemas.microsoft.com/office/powerpoint/2010/main" val="35819825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Slide - 1">
    <p:bg>
      <p:bgPr>
        <a:solidFill>
          <a:schemeClr val="bg2"/>
        </a:solidFill>
        <a:effectLst/>
      </p:bgPr>
    </p:bg>
    <p:spTree>
      <p:nvGrpSpPr>
        <p:cNvPr id="1" name=""/>
        <p:cNvGrpSpPr/>
        <p:nvPr/>
      </p:nvGrpSpPr>
      <p:grpSpPr>
        <a:xfrm>
          <a:off x="0" y="0"/>
          <a:ext cx="0" cy="0"/>
          <a:chOff x="0" y="0"/>
          <a:chExt cx="0" cy="0"/>
        </a:xfrm>
      </p:grpSpPr>
      <p:pic>
        <p:nvPicPr>
          <p:cNvPr id="11" name="Graphic 10">
            <a:extLst>
              <a:ext uri="{FF2B5EF4-FFF2-40B4-BE49-F238E27FC236}">
                <a16:creationId xmlns:a16="http://schemas.microsoft.com/office/drawing/2014/main" id="{279FFEB9-2BE6-4DB6-8DCA-DBA500633B6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pic>
        <p:nvPicPr>
          <p:cNvPr id="10" name="Graphic 9">
            <a:extLst>
              <a:ext uri="{FF2B5EF4-FFF2-40B4-BE49-F238E27FC236}">
                <a16:creationId xmlns:a16="http://schemas.microsoft.com/office/drawing/2014/main" id="{9E39216E-F59B-4BC9-B7CE-10A9447E205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430" y="0"/>
            <a:ext cx="12169140" cy="6858000"/>
          </a:xfrm>
          <a:prstGeom prst="rect">
            <a:avLst/>
          </a:prstGeom>
        </p:spPr>
      </p:pic>
      <p:sp>
        <p:nvSpPr>
          <p:cNvPr id="18" name="Rectangle 17">
            <a:extLst>
              <a:ext uri="{FF2B5EF4-FFF2-40B4-BE49-F238E27FC236}">
                <a16:creationId xmlns:a16="http://schemas.microsoft.com/office/drawing/2014/main" id="{00414B93-1C7A-463B-94D3-C75120E48B38}"/>
              </a:ext>
            </a:extLst>
          </p:cNvPr>
          <p:cNvSpPr/>
          <p:nvPr userDrawn="1"/>
        </p:nvSpPr>
        <p:spPr bwMode="auto">
          <a:xfrm>
            <a:off x="11430" y="1758462"/>
            <a:ext cx="12192000" cy="3446584"/>
          </a:xfrm>
          <a:prstGeom prst="rect">
            <a:avLst/>
          </a:prstGeom>
          <a:solidFill>
            <a:srgbClr val="511C7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6" name="Picture 15" hidden="1"/>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pic>
        <p:nvPicPr>
          <p:cNvPr id="7" name="Graphic 6">
            <a:extLst>
              <a:ext uri="{FF2B5EF4-FFF2-40B4-BE49-F238E27FC236}">
                <a16:creationId xmlns:a16="http://schemas.microsoft.com/office/drawing/2014/main" id="{0EDE7E98-2515-4CF5-A7F5-85F9915B5AC4}"/>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9949183" y="3714094"/>
            <a:ext cx="2168764" cy="2317429"/>
          </a:xfrm>
          <a:prstGeom prst="rect">
            <a:avLst/>
          </a:prstGeom>
        </p:spPr>
      </p:pic>
      <p:sp>
        <p:nvSpPr>
          <p:cNvPr id="13" name="Title 1"/>
          <p:cNvSpPr>
            <a:spLocks noGrp="1"/>
          </p:cNvSpPr>
          <p:nvPr>
            <p:ph type="title" hasCustomPrompt="1"/>
          </p:nvPr>
        </p:nvSpPr>
        <p:spPr>
          <a:xfrm>
            <a:off x="543146" y="1925787"/>
            <a:ext cx="11062699"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14" name="Text Placeholder 4"/>
          <p:cNvSpPr>
            <a:spLocks noGrp="1"/>
          </p:cNvSpPr>
          <p:nvPr>
            <p:ph type="body" sz="quarter" idx="12" hasCustomPrompt="1"/>
          </p:nvPr>
        </p:nvSpPr>
        <p:spPr>
          <a:xfrm>
            <a:off x="543147" y="3821145"/>
            <a:ext cx="9074088" cy="116586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3" name="Picture 2" descr="A picture containing drawing&#10;&#10;Description automatically generated">
            <a:extLst>
              <a:ext uri="{FF2B5EF4-FFF2-40B4-BE49-F238E27FC236}">
                <a16:creationId xmlns:a16="http://schemas.microsoft.com/office/drawing/2014/main" id="{764DA5CA-F8A0-4AC7-8122-7D6A39C60AAE}"/>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9679857" y="3886202"/>
            <a:ext cx="723900" cy="723900"/>
          </a:xfrm>
          <a:prstGeom prst="rect">
            <a:avLst/>
          </a:prstGeom>
        </p:spPr>
      </p:pic>
    </p:spTree>
    <p:extLst>
      <p:ext uri="{BB962C8B-B14F-4D97-AF65-F5344CB8AC3E}">
        <p14:creationId xmlns:p14="http://schemas.microsoft.com/office/powerpoint/2010/main" val="14437303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Blank Purple">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6263718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Slide - 1">
    <p:bg>
      <p:bgPr>
        <a:solidFill>
          <a:srgbClr val="47265F"/>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3" name="Title 1"/>
          <p:cNvSpPr>
            <a:spLocks noGrp="1"/>
          </p:cNvSpPr>
          <p:nvPr>
            <p:ph type="title" hasCustomPrompt="1"/>
          </p:nvPr>
        </p:nvSpPr>
        <p:spPr>
          <a:xfrm>
            <a:off x="543147" y="2084187"/>
            <a:ext cx="9860610"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a:t>Presentation title</a:t>
            </a:r>
          </a:p>
        </p:txBody>
      </p:sp>
      <p:sp>
        <p:nvSpPr>
          <p:cNvPr id="14" name="Text Placeholder 4"/>
          <p:cNvSpPr>
            <a:spLocks noGrp="1"/>
          </p:cNvSpPr>
          <p:nvPr>
            <p:ph type="body" sz="quarter" idx="12" hasCustomPrompt="1"/>
          </p:nvPr>
        </p:nvSpPr>
        <p:spPr>
          <a:xfrm>
            <a:off x="543146" y="3878574"/>
            <a:ext cx="9860611"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3" name="Group 2">
            <a:extLst>
              <a:ext uri="{FF2B5EF4-FFF2-40B4-BE49-F238E27FC236}">
                <a16:creationId xmlns:a16="http://schemas.microsoft.com/office/drawing/2014/main" id="{3AAD6D8B-19E8-4D03-AF4A-2ECBD7219199}"/>
              </a:ext>
            </a:extLst>
          </p:cNvPr>
          <p:cNvGrpSpPr/>
          <p:nvPr userDrawn="1"/>
        </p:nvGrpSpPr>
        <p:grpSpPr>
          <a:xfrm>
            <a:off x="3019127" y="448578"/>
            <a:ext cx="9646191" cy="6621296"/>
            <a:chOff x="3019127" y="448578"/>
            <a:chExt cx="9646191" cy="6621296"/>
          </a:xfrm>
        </p:grpSpPr>
        <p:pic>
          <p:nvPicPr>
            <p:cNvPr id="5" name="Picture 4">
              <a:extLst>
                <a:ext uri="{FF2B5EF4-FFF2-40B4-BE49-F238E27FC236}">
                  <a16:creationId xmlns:a16="http://schemas.microsoft.com/office/drawing/2014/main" id="{ACCB7245-0950-4F4D-A2A6-296384195082}"/>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3019127" y="448578"/>
              <a:ext cx="9172873" cy="6621296"/>
            </a:xfrm>
            <a:prstGeom prst="rect">
              <a:avLst/>
            </a:prstGeom>
          </p:spPr>
        </p:pic>
        <p:sp>
          <p:nvSpPr>
            <p:cNvPr id="2" name="TextBox 1">
              <a:extLst>
                <a:ext uri="{FF2B5EF4-FFF2-40B4-BE49-F238E27FC236}">
                  <a16:creationId xmlns:a16="http://schemas.microsoft.com/office/drawing/2014/main" id="{ABA4263D-8DDB-49FB-AF7F-346C7DC7B3F9}"/>
                </a:ext>
              </a:extLst>
            </p:cNvPr>
            <p:cNvSpPr txBox="1"/>
            <p:nvPr userDrawn="1"/>
          </p:nvSpPr>
          <p:spPr>
            <a:xfrm>
              <a:off x="10792557" y="3506769"/>
              <a:ext cx="1872761" cy="794064"/>
            </a:xfrm>
            <a:prstGeom prst="rect">
              <a:avLst/>
            </a:prstGeom>
            <a:noFill/>
          </p:spPr>
          <p:txBody>
            <a:bodyPr wrap="square" lIns="182880" tIns="146304" rIns="182880" bIns="146304" rtlCol="0">
              <a:spAutoFit/>
            </a:bodyPr>
            <a:lstStyle/>
            <a:p>
              <a:pPr>
                <a:lnSpc>
                  <a:spcPct val="90000"/>
                </a:lnSpc>
                <a:spcAft>
                  <a:spcPts val="600"/>
                </a:spcAft>
              </a:pPr>
              <a:r>
                <a:rPr lang="en-US" sz="3600" dirty="0">
                  <a:solidFill>
                    <a:schemeClr val="tx2">
                      <a:alpha val="49000"/>
                    </a:schemeClr>
                  </a:solidFill>
                </a:rPr>
                <a:t>.NET</a:t>
              </a:r>
            </a:p>
          </p:txBody>
        </p:sp>
      </p:grpSp>
    </p:spTree>
    <p:extLst>
      <p:ext uri="{BB962C8B-B14F-4D97-AF65-F5344CB8AC3E}">
        <p14:creationId xmlns:p14="http://schemas.microsoft.com/office/powerpoint/2010/main" val="5230177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3065290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32772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32772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0780883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9134187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Video slide">
    <p:bg>
      <p:bgPr>
        <a:solidFill>
          <a:srgbClr val="47265F"/>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cstate="print">
            <a:extLst>
              <a:ext uri="{28A0092B-C50C-407E-A947-70E740481C1C}">
                <a14:useLocalDpi xmlns:a14="http://schemas.microsoft.com/office/drawing/2010/main"/>
              </a:ext>
            </a:extLst>
          </a:blip>
          <a:srcRect l="17176"/>
          <a:stretch/>
        </p:blipFill>
        <p:spPr>
          <a:xfrm>
            <a:off x="0" y="798242"/>
            <a:ext cx="5872872" cy="5096933"/>
          </a:xfrm>
          <a:prstGeom prst="rect">
            <a:avLst/>
          </a:prstGeom>
        </p:spPr>
      </p:pic>
      <p:grpSp>
        <p:nvGrpSpPr>
          <p:cNvPr id="5" name="Group 4">
            <a:extLst>
              <a:ext uri="{FF2B5EF4-FFF2-40B4-BE49-F238E27FC236}">
                <a16:creationId xmlns:a16="http://schemas.microsoft.com/office/drawing/2014/main" id="{90EF4A5C-345F-488C-AC5E-0AF3B8376036}"/>
              </a:ext>
            </a:extLst>
          </p:cNvPr>
          <p:cNvGrpSpPr/>
          <p:nvPr userDrawn="1"/>
        </p:nvGrpSpPr>
        <p:grpSpPr>
          <a:xfrm>
            <a:off x="3019127" y="448578"/>
            <a:ext cx="9646191" cy="6621296"/>
            <a:chOff x="3019127" y="448578"/>
            <a:chExt cx="9646191" cy="6621296"/>
          </a:xfrm>
        </p:grpSpPr>
        <p:pic>
          <p:nvPicPr>
            <p:cNvPr id="7" name="Picture 6">
              <a:extLst>
                <a:ext uri="{FF2B5EF4-FFF2-40B4-BE49-F238E27FC236}">
                  <a16:creationId xmlns:a16="http://schemas.microsoft.com/office/drawing/2014/main" id="{CC8E3C5F-48E2-412C-A5AF-F85384D5EE53}"/>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3019127" y="448578"/>
              <a:ext cx="9172873" cy="6621296"/>
            </a:xfrm>
            <a:prstGeom prst="rect">
              <a:avLst/>
            </a:prstGeom>
          </p:spPr>
        </p:pic>
        <p:sp>
          <p:nvSpPr>
            <p:cNvPr id="8" name="TextBox 7">
              <a:extLst>
                <a:ext uri="{FF2B5EF4-FFF2-40B4-BE49-F238E27FC236}">
                  <a16:creationId xmlns:a16="http://schemas.microsoft.com/office/drawing/2014/main" id="{0A9EAD12-9B65-48D0-91A3-85F3DD932746}"/>
                </a:ext>
              </a:extLst>
            </p:cNvPr>
            <p:cNvSpPr txBox="1"/>
            <p:nvPr userDrawn="1"/>
          </p:nvSpPr>
          <p:spPr>
            <a:xfrm>
              <a:off x="10792557" y="3506769"/>
              <a:ext cx="1872761" cy="794064"/>
            </a:xfrm>
            <a:prstGeom prst="rect">
              <a:avLst/>
            </a:prstGeom>
            <a:noFill/>
          </p:spPr>
          <p:txBody>
            <a:bodyPr wrap="square" lIns="182880" tIns="146304" rIns="182880" bIns="146304" rtlCol="0">
              <a:spAutoFit/>
            </a:bodyPr>
            <a:lstStyle/>
            <a:p>
              <a:pPr>
                <a:lnSpc>
                  <a:spcPct val="90000"/>
                </a:lnSpc>
                <a:spcAft>
                  <a:spcPts val="600"/>
                </a:spcAft>
              </a:pPr>
              <a:r>
                <a:rPr lang="en-US" sz="3600" dirty="0">
                  <a:solidFill>
                    <a:schemeClr val="tx2">
                      <a:alpha val="49000"/>
                    </a:schemeClr>
                  </a:solidFill>
                </a:rPr>
                <a:t>.NET</a:t>
              </a:r>
            </a:p>
          </p:txBody>
        </p:sp>
      </p:grpSp>
    </p:spTree>
    <p:extLst>
      <p:ext uri="{BB962C8B-B14F-4D97-AF65-F5344CB8AC3E}">
        <p14:creationId xmlns:p14="http://schemas.microsoft.com/office/powerpoint/2010/main" val="30587228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47265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85498" y="2881341"/>
            <a:ext cx="10010687" cy="1015663"/>
          </a:xfrm>
          <a:noFill/>
        </p:spPr>
        <p:txBody>
          <a:bodyPr wrap="square" tIns="91440" bIns="91440" anchor="t" anchorCtr="0">
            <a:spAutoFit/>
          </a:bodyPr>
          <a:lstStyle>
            <a:lvl1pPr>
              <a:defRPr sz="6000" spc="-98" baseline="0">
                <a:gradFill>
                  <a:gsLst>
                    <a:gs pos="0">
                      <a:schemeClr val="tx1"/>
                    </a:gs>
                    <a:gs pos="100000">
                      <a:schemeClr val="tx1"/>
                    </a:gs>
                  </a:gsLst>
                  <a:lin ang="5400000" scaled="0"/>
                </a:gradFill>
              </a:defRPr>
            </a:lvl1pPr>
          </a:lstStyle>
          <a:p>
            <a:r>
              <a:rPr lang="en-US" dirty="0"/>
              <a:t>Demo</a:t>
            </a:r>
          </a:p>
        </p:txBody>
      </p:sp>
      <p:sp>
        <p:nvSpPr>
          <p:cNvPr id="6" name="Rectangle 5"/>
          <p:cNvSpPr/>
          <p:nvPr/>
        </p:nvSpPr>
        <p:spPr bwMode="auto">
          <a:xfrm>
            <a:off x="880949" y="1070515"/>
            <a:ext cx="10415239" cy="4638908"/>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7" name="Group 6">
            <a:extLst>
              <a:ext uri="{FF2B5EF4-FFF2-40B4-BE49-F238E27FC236}">
                <a16:creationId xmlns:a16="http://schemas.microsoft.com/office/drawing/2014/main" id="{97550BA1-B17C-488A-B13B-EAE642576B33}"/>
              </a:ext>
            </a:extLst>
          </p:cNvPr>
          <p:cNvGrpSpPr/>
          <p:nvPr userDrawn="1"/>
        </p:nvGrpSpPr>
        <p:grpSpPr>
          <a:xfrm>
            <a:off x="2112911" y="118352"/>
            <a:ext cx="9646191" cy="6621296"/>
            <a:chOff x="3019127" y="448578"/>
            <a:chExt cx="9646191" cy="6621296"/>
          </a:xfrm>
        </p:grpSpPr>
        <p:pic>
          <p:nvPicPr>
            <p:cNvPr id="8" name="Picture 7">
              <a:extLst>
                <a:ext uri="{FF2B5EF4-FFF2-40B4-BE49-F238E27FC236}">
                  <a16:creationId xmlns:a16="http://schemas.microsoft.com/office/drawing/2014/main" id="{26C5F131-CDD3-4833-8C45-E235D5E9F73B}"/>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019127" y="448578"/>
              <a:ext cx="9172873" cy="6621296"/>
            </a:xfrm>
            <a:prstGeom prst="rect">
              <a:avLst/>
            </a:prstGeom>
          </p:spPr>
        </p:pic>
        <p:sp>
          <p:nvSpPr>
            <p:cNvPr id="9" name="TextBox 8">
              <a:extLst>
                <a:ext uri="{FF2B5EF4-FFF2-40B4-BE49-F238E27FC236}">
                  <a16:creationId xmlns:a16="http://schemas.microsoft.com/office/drawing/2014/main" id="{9DBC19F9-263B-4FF9-BEAE-41F5BF5689F3}"/>
                </a:ext>
              </a:extLst>
            </p:cNvPr>
            <p:cNvSpPr txBox="1"/>
            <p:nvPr userDrawn="1"/>
          </p:nvSpPr>
          <p:spPr>
            <a:xfrm>
              <a:off x="10792557" y="3506769"/>
              <a:ext cx="1872761" cy="794064"/>
            </a:xfrm>
            <a:prstGeom prst="rect">
              <a:avLst/>
            </a:prstGeom>
            <a:noFill/>
          </p:spPr>
          <p:txBody>
            <a:bodyPr wrap="square" lIns="182880" tIns="146304" rIns="182880" bIns="146304" rtlCol="0">
              <a:spAutoFit/>
            </a:bodyPr>
            <a:lstStyle/>
            <a:p>
              <a:pPr>
                <a:lnSpc>
                  <a:spcPct val="90000"/>
                </a:lnSpc>
                <a:spcAft>
                  <a:spcPts val="600"/>
                </a:spcAft>
              </a:pPr>
              <a:r>
                <a:rPr lang="en-US" sz="3600" dirty="0">
                  <a:solidFill>
                    <a:schemeClr val="tx2">
                      <a:alpha val="49000"/>
                    </a:schemeClr>
                  </a:solidFill>
                </a:rPr>
                <a:t>.NET</a:t>
              </a:r>
            </a:p>
          </p:txBody>
        </p:sp>
      </p:grpSp>
    </p:spTree>
    <p:extLst>
      <p:ext uri="{BB962C8B-B14F-4D97-AF65-F5344CB8AC3E}">
        <p14:creationId xmlns:p14="http://schemas.microsoft.com/office/powerpoint/2010/main" val="27921587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Section Title Plain">
    <p:bg>
      <p:bgPr>
        <a:solidFill>
          <a:srgbClr val="47265F"/>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568047" y="2084172"/>
            <a:ext cx="11354714" cy="1158793"/>
          </a:xfrm>
          <a:noFill/>
        </p:spPr>
        <p:txBody>
          <a:bodyPr wrap="square" tIns="91440" bIns="91440" anchor="t" anchorCtr="0">
            <a:spAutoFit/>
          </a:bodyPr>
          <a:lstStyle>
            <a:lvl1pPr>
              <a:defRPr sz="7058" spc="-98" baseline="0">
                <a:solidFill>
                  <a:schemeClr val="bg1"/>
                </a:solidFill>
              </a:defRPr>
            </a:lvl1pPr>
          </a:lstStyle>
          <a:p>
            <a:r>
              <a:rPr lang="en-US"/>
              <a:t>Section title</a:t>
            </a:r>
          </a:p>
        </p:txBody>
      </p:sp>
      <p:pic>
        <p:nvPicPr>
          <p:cNvPr id="17" name="Picture 16">
            <a:extLst>
              <a:ext uri="{FF2B5EF4-FFF2-40B4-BE49-F238E27FC236}">
                <a16:creationId xmlns:a16="http://schemas.microsoft.com/office/drawing/2014/main" id="{14FDA669-E474-4468-AC09-ED6F4A19D7A0}"/>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009404" y="448578"/>
            <a:ext cx="9172873" cy="6621296"/>
          </a:xfrm>
          <a:prstGeom prst="rect">
            <a:avLst/>
          </a:prstGeom>
        </p:spPr>
      </p:pic>
      <p:sp>
        <p:nvSpPr>
          <p:cNvPr id="18" name="TextBox 17">
            <a:extLst>
              <a:ext uri="{FF2B5EF4-FFF2-40B4-BE49-F238E27FC236}">
                <a16:creationId xmlns:a16="http://schemas.microsoft.com/office/drawing/2014/main" id="{64B34822-29D0-402A-B058-E76EB9B985CC}"/>
              </a:ext>
            </a:extLst>
          </p:cNvPr>
          <p:cNvSpPr txBox="1"/>
          <p:nvPr userDrawn="1"/>
        </p:nvSpPr>
        <p:spPr>
          <a:xfrm>
            <a:off x="10792557" y="3506769"/>
            <a:ext cx="1872761" cy="794064"/>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3600" b="0" i="0" u="none" strike="noStrike" kern="0" cap="none" spc="0" normalizeH="0" baseline="0" noProof="0" dirty="0">
                <a:ln>
                  <a:noFill/>
                </a:ln>
                <a:solidFill>
                  <a:srgbClr val="F2F2F2">
                    <a:alpha val="49000"/>
                  </a:srgbClr>
                </a:solidFill>
                <a:effectLst/>
                <a:uLnTx/>
                <a:uFillTx/>
              </a:rPr>
              <a:t>.NET</a:t>
            </a:r>
          </a:p>
        </p:txBody>
      </p:sp>
    </p:spTree>
    <p:extLst>
      <p:ext uri="{BB962C8B-B14F-4D97-AF65-F5344CB8AC3E}">
        <p14:creationId xmlns:p14="http://schemas.microsoft.com/office/powerpoint/2010/main" val="394104721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8_Treść na całej stronie">
    <p:spTree>
      <p:nvGrpSpPr>
        <p:cNvPr id="1" name=""/>
        <p:cNvGrpSpPr/>
        <p:nvPr/>
      </p:nvGrpSpPr>
      <p:grpSpPr>
        <a:xfrm>
          <a:off x="0" y="0"/>
          <a:ext cx="0" cy="0"/>
          <a:chOff x="0" y="0"/>
          <a:chExt cx="0" cy="0"/>
        </a:xfrm>
      </p:grpSpPr>
      <p:sp>
        <p:nvSpPr>
          <p:cNvPr id="7" name="Prostokąt 7">
            <a:extLst>
              <a:ext uri="{FF2B5EF4-FFF2-40B4-BE49-F238E27FC236}">
                <a16:creationId xmlns:a16="http://schemas.microsoft.com/office/drawing/2014/main" id="{BBD522B6-B939-4E82-A874-CA2A45DAF779}"/>
              </a:ext>
            </a:extLst>
          </p:cNvPr>
          <p:cNvSpPr/>
          <p:nvPr userDrawn="1"/>
        </p:nvSpPr>
        <p:spPr>
          <a:xfrm>
            <a:off x="0" y="0"/>
            <a:ext cx="282011" cy="6858000"/>
          </a:xfrm>
          <a:prstGeom prst="rect">
            <a:avLst/>
          </a:prstGeom>
          <a:gradFill>
            <a:gsLst>
              <a:gs pos="0">
                <a:schemeClr val="accent1">
                  <a:lumMod val="5000"/>
                  <a:lumOff val="95000"/>
                </a:schemeClr>
              </a:gs>
              <a:gs pos="74000">
                <a:srgbClr val="9F658B"/>
              </a:gs>
              <a:gs pos="83000">
                <a:srgbClr val="9F658B"/>
              </a:gs>
              <a:gs pos="100000">
                <a:srgbClr val="9F658B"/>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sz="1600" dirty="0">
              <a:latin typeface="Roboto" panose="02000000000000000000" pitchFamily="2" charset="0"/>
              <a:ea typeface="Roboto" panose="02000000000000000000" pitchFamily="2" charset="0"/>
              <a:cs typeface="Roboto" panose="02000000000000000000" pitchFamily="2" charset="0"/>
            </a:endParaRPr>
          </a:p>
        </p:txBody>
      </p:sp>
      <p:pic>
        <p:nvPicPr>
          <p:cNvPr id="9" name="Picture 8">
            <a:extLst>
              <a:ext uri="{FF2B5EF4-FFF2-40B4-BE49-F238E27FC236}">
                <a16:creationId xmlns:a16="http://schemas.microsoft.com/office/drawing/2014/main" id="{D8B8907B-0186-4E86-92D7-70DC1EB99CC7}"/>
              </a:ext>
            </a:extLst>
          </p:cNvPr>
          <p:cNvPicPr>
            <a:picLocks noChangeAspect="1"/>
          </p:cNvPicPr>
          <p:nvPr userDrawn="1"/>
        </p:nvPicPr>
        <p:blipFill>
          <a:blip r:embed="rId2"/>
          <a:stretch>
            <a:fillRect/>
          </a:stretch>
        </p:blipFill>
        <p:spPr>
          <a:xfrm>
            <a:off x="11467269" y="5993562"/>
            <a:ext cx="688129" cy="688129"/>
          </a:xfrm>
          <a:prstGeom prst="rect">
            <a:avLst/>
          </a:prstGeom>
          <a:solidFill>
            <a:schemeClr val="bg1"/>
          </a:solidFill>
        </p:spPr>
      </p:pic>
      <p:sp>
        <p:nvSpPr>
          <p:cNvPr id="12" name="Symbol zastępczy zawartości 15">
            <a:extLst>
              <a:ext uri="{FF2B5EF4-FFF2-40B4-BE49-F238E27FC236}">
                <a16:creationId xmlns:a16="http://schemas.microsoft.com/office/drawing/2014/main" id="{AFD5346D-C6BD-486B-B1C1-7B9E6BA80687}"/>
              </a:ext>
            </a:extLst>
          </p:cNvPr>
          <p:cNvSpPr>
            <a:spLocks noGrp="1"/>
          </p:cNvSpPr>
          <p:nvPr>
            <p:ph sz="quarter" idx="14" hasCustomPrompt="1"/>
          </p:nvPr>
        </p:nvSpPr>
        <p:spPr>
          <a:xfrm>
            <a:off x="754063" y="695324"/>
            <a:ext cx="10677365" cy="520326"/>
          </a:xfrm>
          <a:prstGeom prst="rect">
            <a:avLst/>
          </a:prstGeom>
        </p:spPr>
        <p:txBody>
          <a:bodyPr/>
          <a:lstStyle>
            <a:lvl1pPr marL="0" indent="0">
              <a:buNone/>
              <a:defRPr sz="4000" baseline="0">
                <a:latin typeface="Segoe UI" panose="020B0502040204020203" pitchFamily="34" charset="0"/>
                <a:cs typeface="Segoe UI" panose="020B0502040204020203" pitchFamily="34" charset="0"/>
              </a:defRPr>
            </a:lvl1pPr>
          </a:lstStyle>
          <a:p>
            <a:pPr lvl="0"/>
            <a:r>
              <a:rPr lang="pl-PL" dirty="0"/>
              <a:t>Edytuj nagłówek slajdu</a:t>
            </a:r>
          </a:p>
        </p:txBody>
      </p:sp>
      <p:sp>
        <p:nvSpPr>
          <p:cNvPr id="6" name="Symbol zastępczy zawartości 17">
            <a:extLst>
              <a:ext uri="{FF2B5EF4-FFF2-40B4-BE49-F238E27FC236}">
                <a16:creationId xmlns:a16="http://schemas.microsoft.com/office/drawing/2014/main" id="{957EA72E-2769-4FBF-AD83-C30573D6E5BA}"/>
              </a:ext>
            </a:extLst>
          </p:cNvPr>
          <p:cNvSpPr>
            <a:spLocks noGrp="1"/>
          </p:cNvSpPr>
          <p:nvPr>
            <p:ph sz="quarter" idx="12" hasCustomPrompt="1"/>
          </p:nvPr>
        </p:nvSpPr>
        <p:spPr>
          <a:xfrm>
            <a:off x="754063" y="1717964"/>
            <a:ext cx="10677365" cy="4444712"/>
          </a:xfrm>
          <a:prstGeom prst="rect">
            <a:avLst/>
          </a:prstGeom>
        </p:spPr>
        <p:txBody>
          <a:bodyPr/>
          <a:lstStyle>
            <a:lvl1pPr marL="0" indent="0">
              <a:buNone/>
              <a:defRPr sz="2400">
                <a:latin typeface="Gill Sans MT" panose="020B0502020104020203" pitchFamily="34" charset="0"/>
              </a:defRPr>
            </a:lvl1pPr>
          </a:lstStyle>
          <a:p>
            <a:pPr lvl="0"/>
            <a:r>
              <a:rPr lang="pl-PL" dirty="0"/>
              <a:t>Kliknij aby edytować treść slajdu</a:t>
            </a:r>
          </a:p>
        </p:txBody>
      </p:sp>
    </p:spTree>
    <p:extLst>
      <p:ext uri="{BB962C8B-B14F-4D97-AF65-F5344CB8AC3E}">
        <p14:creationId xmlns:p14="http://schemas.microsoft.com/office/powerpoint/2010/main" val="402483658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68406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27334256"/>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hree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178135" y="2082614"/>
            <a:ext cx="3927804" cy="3586208"/>
          </a:xfrm>
          <a:solidFill>
            <a:schemeClr val="accent2"/>
          </a:solidFill>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104" indent="0">
              <a:buNone/>
              <a:tabLst/>
              <a:defRPr sz="1961">
                <a:solidFill>
                  <a:schemeClr val="bg1"/>
                </a:solidFill>
              </a:defRPr>
            </a:lvl3pPr>
            <a:lvl4pPr marL="451097" indent="0">
              <a:buNone/>
              <a:defRPr>
                <a:solidFill>
                  <a:schemeClr val="bg1"/>
                </a:solidFill>
              </a:defRPr>
            </a:lvl4pPr>
            <a:lvl5pPr marL="671979"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4158259" y="2082614"/>
            <a:ext cx="3927804" cy="3586208"/>
          </a:xfrm>
          <a:solidFill>
            <a:schemeClr val="accent3"/>
          </a:solidFill>
          <a:ln>
            <a:noFill/>
          </a:ln>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104" indent="0">
              <a:buNone/>
              <a:tabLst/>
              <a:defRPr sz="1961">
                <a:solidFill>
                  <a:schemeClr val="bg1"/>
                </a:solidFill>
              </a:defRPr>
            </a:lvl3pPr>
            <a:lvl4pPr marL="451097" indent="0">
              <a:buNone/>
              <a:defRPr>
                <a:solidFill>
                  <a:schemeClr val="bg1"/>
                </a:solidFill>
              </a:defRPr>
            </a:lvl4pPr>
            <a:lvl5pPr marL="671979"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2"/>
          </p:nvPr>
        </p:nvSpPr>
        <p:spPr>
          <a:xfrm>
            <a:off x="8138382" y="2082614"/>
            <a:ext cx="3875483" cy="3586208"/>
          </a:xfrm>
          <a:solidFill>
            <a:schemeClr val="accent1"/>
          </a:solidFill>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104" indent="0">
              <a:buNone/>
              <a:tabLst/>
              <a:defRPr sz="1961">
                <a:solidFill>
                  <a:schemeClr val="bg1"/>
                </a:solidFill>
              </a:defRPr>
            </a:lvl3pPr>
            <a:lvl4pPr marL="451097" indent="0">
              <a:buNone/>
              <a:defRPr>
                <a:solidFill>
                  <a:schemeClr val="bg1"/>
                </a:solidFill>
              </a:defRPr>
            </a:lvl4pPr>
            <a:lvl5pPr marL="671979"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84666345"/>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ode Sampl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94C3A-647A-4380-8F58-7DACBC37B8D6}"/>
              </a:ext>
            </a:extLst>
          </p:cNvPr>
          <p:cNvSpPr>
            <a:spLocks noGrp="1"/>
          </p:cNvSpPr>
          <p:nvPr>
            <p:ph type="title"/>
          </p:nvPr>
        </p:nvSpPr>
        <p:spPr/>
        <p:txBody>
          <a:bodyPr/>
          <a:lstStyle/>
          <a:p>
            <a:r>
              <a:rPr lang="en-US"/>
              <a:t>Click to edit Master title style</a:t>
            </a:r>
          </a:p>
        </p:txBody>
      </p:sp>
      <p:sp>
        <p:nvSpPr>
          <p:cNvPr id="3" name="TextBox 2">
            <a:extLst>
              <a:ext uri="{FF2B5EF4-FFF2-40B4-BE49-F238E27FC236}">
                <a16:creationId xmlns:a16="http://schemas.microsoft.com/office/drawing/2014/main" id="{E231ED1D-3304-42EE-8EF4-679A6BE4CBA5}"/>
              </a:ext>
            </a:extLst>
          </p:cNvPr>
          <p:cNvSpPr txBox="1"/>
          <p:nvPr userDrawn="1"/>
        </p:nvSpPr>
        <p:spPr>
          <a:xfrm>
            <a:off x="269240" y="1459523"/>
            <a:ext cx="11655840"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latin typeface="Consolas" panose="020B0609020204030204" pitchFamily="49" charset="0"/>
              </a:rPr>
              <a:t>Code Sample</a:t>
            </a:r>
          </a:p>
        </p:txBody>
      </p:sp>
    </p:spTree>
    <p:extLst>
      <p:ext uri="{BB962C8B-B14F-4D97-AF65-F5344CB8AC3E}">
        <p14:creationId xmlns:p14="http://schemas.microsoft.com/office/powerpoint/2010/main" val="3149210159"/>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Announcement">
    <p:bg>
      <p:bgPr>
        <a:solidFill>
          <a:schemeClr val="tx2"/>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cstate="print">
            <a:alphaModFix amt="51000"/>
            <a:extLst>
              <a:ext uri="{28A0092B-C50C-407E-A947-70E740481C1C}">
                <a14:useLocalDpi xmlns:a14="http://schemas.microsoft.com/office/drawing/2010/main"/>
              </a:ext>
            </a:extLst>
          </a:blip>
          <a:srcRect/>
          <a:stretch/>
        </p:blipFill>
        <p:spPr>
          <a:xfrm>
            <a:off x="0" y="0"/>
            <a:ext cx="12192000" cy="6858000"/>
          </a:xfrm>
          <a:prstGeom prst="rect">
            <a:avLst/>
          </a:prstGeom>
        </p:spPr>
      </p:pic>
    </p:spTree>
    <p:extLst>
      <p:ext uri="{BB962C8B-B14F-4D97-AF65-F5344CB8AC3E}">
        <p14:creationId xmlns:p14="http://schemas.microsoft.com/office/powerpoint/2010/main" val="172072649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Blank Purple">
    <p:bg>
      <p:bgPr>
        <a:solidFill>
          <a:srgbClr val="47265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5144082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4817397"/>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5C9D16-4B12-425A-891B-2395FBB1847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6A3AA66-7A29-4DA7-B63A-46F355563BD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44581457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26BB46-7EE7-493C-ABB6-1E278D4ECA1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EE2CD0E-8EFD-418D-9056-05D328C9BA8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564192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reść na całej stronie">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A539681-8703-47E6-98FF-EF33A83B203C}"/>
              </a:ext>
            </a:extLst>
          </p:cNvPr>
          <p:cNvPicPr>
            <a:picLocks noChangeAspect="1"/>
          </p:cNvPicPr>
          <p:nvPr userDrawn="1"/>
        </p:nvPicPr>
        <p:blipFill>
          <a:blip r:embed="rId2"/>
          <a:stretch>
            <a:fillRect/>
          </a:stretch>
        </p:blipFill>
        <p:spPr>
          <a:xfrm>
            <a:off x="11467269" y="5993562"/>
            <a:ext cx="688129" cy="688129"/>
          </a:xfrm>
          <a:prstGeom prst="rect">
            <a:avLst/>
          </a:prstGeom>
          <a:solidFill>
            <a:schemeClr val="bg1"/>
          </a:solidFill>
        </p:spPr>
      </p:pic>
      <p:sp>
        <p:nvSpPr>
          <p:cNvPr id="8" name="Symbol zastępczy zawartości 17">
            <a:extLst>
              <a:ext uri="{FF2B5EF4-FFF2-40B4-BE49-F238E27FC236}">
                <a16:creationId xmlns:a16="http://schemas.microsoft.com/office/drawing/2014/main" id="{6F7A9E3D-707D-476B-B40C-139EEBB4C8CB}"/>
              </a:ext>
            </a:extLst>
          </p:cNvPr>
          <p:cNvSpPr>
            <a:spLocks noGrp="1"/>
          </p:cNvSpPr>
          <p:nvPr>
            <p:ph sz="quarter" idx="12" hasCustomPrompt="1"/>
          </p:nvPr>
        </p:nvSpPr>
        <p:spPr>
          <a:xfrm>
            <a:off x="754063" y="1593273"/>
            <a:ext cx="10677365" cy="4569403"/>
          </a:xfrm>
          <a:prstGeom prst="rect">
            <a:avLst/>
          </a:prstGeom>
        </p:spPr>
        <p:txBody>
          <a:bodyPr/>
          <a:lstStyle>
            <a:lvl1pPr marL="0" indent="0">
              <a:buNone/>
              <a:defRPr sz="2400">
                <a:latin typeface="Gill Sans MT" panose="020B0502020104020203" pitchFamily="34" charset="0"/>
              </a:defRPr>
            </a:lvl1pPr>
          </a:lstStyle>
          <a:p>
            <a:pPr lvl="0"/>
            <a:r>
              <a:rPr lang="pl-PL" dirty="0"/>
              <a:t>Kliknij aby edytować treść slajdu</a:t>
            </a:r>
          </a:p>
        </p:txBody>
      </p:sp>
      <p:sp>
        <p:nvSpPr>
          <p:cNvPr id="12" name="Symbol zastępczy zawartości 15">
            <a:extLst>
              <a:ext uri="{FF2B5EF4-FFF2-40B4-BE49-F238E27FC236}">
                <a16:creationId xmlns:a16="http://schemas.microsoft.com/office/drawing/2014/main" id="{5A4EE125-ADE8-4CBF-AE59-0AA86DB72D0C}"/>
              </a:ext>
            </a:extLst>
          </p:cNvPr>
          <p:cNvSpPr>
            <a:spLocks noGrp="1"/>
          </p:cNvSpPr>
          <p:nvPr>
            <p:ph sz="quarter" idx="14" hasCustomPrompt="1"/>
          </p:nvPr>
        </p:nvSpPr>
        <p:spPr>
          <a:xfrm>
            <a:off x="754063" y="418228"/>
            <a:ext cx="10677365" cy="520326"/>
          </a:xfrm>
          <a:prstGeom prst="rect">
            <a:avLst/>
          </a:prstGeom>
        </p:spPr>
        <p:txBody>
          <a:bodyPr/>
          <a:lstStyle>
            <a:lvl1pPr marL="0" indent="0">
              <a:buNone/>
              <a:defRPr sz="4000" baseline="0">
                <a:latin typeface="Segoe UI" panose="020B0502040204020203" pitchFamily="34" charset="0"/>
                <a:cs typeface="Segoe UI" panose="020B0502040204020203" pitchFamily="34" charset="0"/>
              </a:defRPr>
            </a:lvl1pPr>
          </a:lstStyle>
          <a:p>
            <a:pPr lvl="0"/>
            <a:r>
              <a:rPr lang="pl-PL" dirty="0"/>
              <a:t>Edytuj nagłówek slajdu</a:t>
            </a:r>
          </a:p>
        </p:txBody>
      </p:sp>
    </p:spTree>
    <p:extLst>
      <p:ext uri="{BB962C8B-B14F-4D97-AF65-F5344CB8AC3E}">
        <p14:creationId xmlns:p14="http://schemas.microsoft.com/office/powerpoint/2010/main" val="19529486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Treść na całej stronie">
    <p:spTree>
      <p:nvGrpSpPr>
        <p:cNvPr id="1" name=""/>
        <p:cNvGrpSpPr/>
        <p:nvPr/>
      </p:nvGrpSpPr>
      <p:grpSpPr>
        <a:xfrm>
          <a:off x="0" y="0"/>
          <a:ext cx="0" cy="0"/>
          <a:chOff x="0" y="0"/>
          <a:chExt cx="0" cy="0"/>
        </a:xfrm>
      </p:grpSpPr>
      <p:sp>
        <p:nvSpPr>
          <p:cNvPr id="6" name="Symbol zastępczy zawartości 17">
            <a:extLst>
              <a:ext uri="{FF2B5EF4-FFF2-40B4-BE49-F238E27FC236}">
                <a16:creationId xmlns:a16="http://schemas.microsoft.com/office/drawing/2014/main" id="{8765DC44-756A-40B1-B39E-A756BA2B3531}"/>
              </a:ext>
            </a:extLst>
          </p:cNvPr>
          <p:cNvSpPr>
            <a:spLocks noGrp="1"/>
          </p:cNvSpPr>
          <p:nvPr>
            <p:ph sz="quarter" idx="11" hasCustomPrompt="1"/>
          </p:nvPr>
        </p:nvSpPr>
        <p:spPr>
          <a:xfrm>
            <a:off x="754064" y="1593273"/>
            <a:ext cx="5099806" cy="4569403"/>
          </a:xfrm>
          <a:prstGeom prst="rect">
            <a:avLst/>
          </a:prstGeom>
        </p:spPr>
        <p:txBody>
          <a:bodyPr/>
          <a:lstStyle>
            <a:lvl1pPr marL="0" indent="0">
              <a:buNone/>
              <a:defRPr sz="2400">
                <a:latin typeface="Gill Sans MT" panose="020B0502020104020203" pitchFamily="34" charset="0"/>
              </a:defRPr>
            </a:lvl1pPr>
          </a:lstStyle>
          <a:p>
            <a:pPr lvl="0"/>
            <a:r>
              <a:rPr lang="pl-PL" dirty="0"/>
              <a:t>Kliknij aby edytować treść slajdu</a:t>
            </a:r>
          </a:p>
        </p:txBody>
      </p:sp>
      <p:sp>
        <p:nvSpPr>
          <p:cNvPr id="7" name="Symbol zastępczy zawartości 17">
            <a:extLst>
              <a:ext uri="{FF2B5EF4-FFF2-40B4-BE49-F238E27FC236}">
                <a16:creationId xmlns:a16="http://schemas.microsoft.com/office/drawing/2014/main" id="{A10FFF54-B749-4CF8-9118-453F18A73EFD}"/>
              </a:ext>
            </a:extLst>
          </p:cNvPr>
          <p:cNvSpPr>
            <a:spLocks noGrp="1"/>
          </p:cNvSpPr>
          <p:nvPr>
            <p:ph sz="quarter" idx="12" hasCustomPrompt="1"/>
          </p:nvPr>
        </p:nvSpPr>
        <p:spPr>
          <a:xfrm>
            <a:off x="6331622" y="1593272"/>
            <a:ext cx="5099806" cy="4569404"/>
          </a:xfrm>
          <a:prstGeom prst="rect">
            <a:avLst/>
          </a:prstGeom>
        </p:spPr>
        <p:txBody>
          <a:bodyPr/>
          <a:lstStyle>
            <a:lvl1pPr marL="0" indent="0">
              <a:buNone/>
              <a:defRPr sz="2400">
                <a:latin typeface="Gill Sans MT" panose="020B0502020104020203" pitchFamily="34" charset="0"/>
              </a:defRPr>
            </a:lvl1pPr>
          </a:lstStyle>
          <a:p>
            <a:pPr lvl="0"/>
            <a:r>
              <a:rPr lang="pl-PL" dirty="0"/>
              <a:t>Kliknij aby edytować treść slajdu</a:t>
            </a:r>
          </a:p>
        </p:txBody>
      </p:sp>
      <p:sp>
        <p:nvSpPr>
          <p:cNvPr id="11" name="Symbol zastępczy zawartości 15">
            <a:extLst>
              <a:ext uri="{FF2B5EF4-FFF2-40B4-BE49-F238E27FC236}">
                <a16:creationId xmlns:a16="http://schemas.microsoft.com/office/drawing/2014/main" id="{C4D06306-A517-471F-A4AE-D2531492C5F6}"/>
              </a:ext>
            </a:extLst>
          </p:cNvPr>
          <p:cNvSpPr>
            <a:spLocks noGrp="1"/>
          </p:cNvSpPr>
          <p:nvPr>
            <p:ph sz="quarter" idx="16" hasCustomPrompt="1"/>
          </p:nvPr>
        </p:nvSpPr>
        <p:spPr>
          <a:xfrm>
            <a:off x="754063" y="418228"/>
            <a:ext cx="10677365" cy="520326"/>
          </a:xfrm>
          <a:prstGeom prst="rect">
            <a:avLst/>
          </a:prstGeom>
        </p:spPr>
        <p:txBody>
          <a:bodyPr/>
          <a:lstStyle>
            <a:lvl1pPr marL="0" indent="0">
              <a:buNone/>
              <a:defRPr sz="4000" baseline="0">
                <a:latin typeface="Segoe UI" panose="020B0502040204020203" pitchFamily="34" charset="0"/>
                <a:cs typeface="Segoe UI" panose="020B0502040204020203" pitchFamily="34" charset="0"/>
              </a:defRPr>
            </a:lvl1pPr>
          </a:lstStyle>
          <a:p>
            <a:pPr lvl="0"/>
            <a:r>
              <a:rPr lang="pl-PL" dirty="0"/>
              <a:t>Edytuj nagłówek slajdu</a:t>
            </a:r>
          </a:p>
        </p:txBody>
      </p:sp>
    </p:spTree>
    <p:extLst>
      <p:ext uri="{BB962C8B-B14F-4D97-AF65-F5344CB8AC3E}">
        <p14:creationId xmlns:p14="http://schemas.microsoft.com/office/powerpoint/2010/main" val="2731008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Pusty slaj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791805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1_Pusty slajd">
    <p:bg>
      <p:bgPr>
        <a:solidFill>
          <a:schemeClr val="bg1">
            <a:lumMod val="8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421554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Custom Layout">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258630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13" Type="http://schemas.openxmlformats.org/officeDocument/2006/relationships/slideLayout" Target="../slideLayouts/slideLayout22.xml"/><Relationship Id="rId18" Type="http://schemas.openxmlformats.org/officeDocument/2006/relationships/slideLayout" Target="../slideLayouts/slideLayout27.xml"/><Relationship Id="rId3" Type="http://schemas.openxmlformats.org/officeDocument/2006/relationships/slideLayout" Target="../slideLayouts/slideLayout12.xml"/><Relationship Id="rId21" Type="http://schemas.openxmlformats.org/officeDocument/2006/relationships/slideLayout" Target="../slideLayouts/slideLayout30.xml"/><Relationship Id="rId7" Type="http://schemas.openxmlformats.org/officeDocument/2006/relationships/slideLayout" Target="../slideLayouts/slideLayout16.xml"/><Relationship Id="rId12" Type="http://schemas.openxmlformats.org/officeDocument/2006/relationships/slideLayout" Target="../slideLayouts/slideLayout21.xml"/><Relationship Id="rId17" Type="http://schemas.openxmlformats.org/officeDocument/2006/relationships/slideLayout" Target="../slideLayouts/slideLayout26.xml"/><Relationship Id="rId2" Type="http://schemas.openxmlformats.org/officeDocument/2006/relationships/slideLayout" Target="../slideLayouts/slideLayout11.xml"/><Relationship Id="rId16" Type="http://schemas.openxmlformats.org/officeDocument/2006/relationships/slideLayout" Target="../slideLayouts/slideLayout25.xml"/><Relationship Id="rId20" Type="http://schemas.openxmlformats.org/officeDocument/2006/relationships/slideLayout" Target="../slideLayouts/slideLayout29.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24" Type="http://schemas.openxmlformats.org/officeDocument/2006/relationships/theme" Target="../theme/theme2.xml"/><Relationship Id="rId5" Type="http://schemas.openxmlformats.org/officeDocument/2006/relationships/slideLayout" Target="../slideLayouts/slideLayout14.xml"/><Relationship Id="rId15" Type="http://schemas.openxmlformats.org/officeDocument/2006/relationships/slideLayout" Target="../slideLayouts/slideLayout24.xml"/><Relationship Id="rId23" Type="http://schemas.openxmlformats.org/officeDocument/2006/relationships/slideLayout" Target="../slideLayouts/slideLayout32.xml"/><Relationship Id="rId10" Type="http://schemas.openxmlformats.org/officeDocument/2006/relationships/slideLayout" Target="../slideLayouts/slideLayout19.xml"/><Relationship Id="rId19" Type="http://schemas.openxmlformats.org/officeDocument/2006/relationships/slideLayout" Target="../slideLayouts/slideLayout28.xml"/><Relationship Id="rId4" Type="http://schemas.openxmlformats.org/officeDocument/2006/relationships/slideLayout" Target="../slideLayouts/slideLayout13.xml"/><Relationship Id="rId9" Type="http://schemas.openxmlformats.org/officeDocument/2006/relationships/slideLayout" Target="../slideLayouts/slideLayout18.xml"/><Relationship Id="rId14" Type="http://schemas.openxmlformats.org/officeDocument/2006/relationships/slideLayout" Target="../slideLayouts/slideLayout23.xml"/><Relationship Id="rId22" Type="http://schemas.openxmlformats.org/officeDocument/2006/relationships/slideLayout" Target="../slideLayouts/slideLayout3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slideLayout" Target="../slideLayouts/slideLayout45.xml"/><Relationship Id="rId18" Type="http://schemas.openxmlformats.org/officeDocument/2006/relationships/image" Target="../media/image4.png"/><Relationship Id="rId3" Type="http://schemas.openxmlformats.org/officeDocument/2006/relationships/slideLayout" Target="../slideLayouts/slideLayout35.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17" Type="http://schemas.openxmlformats.org/officeDocument/2006/relationships/theme" Target="../theme/theme3.xml"/><Relationship Id="rId2" Type="http://schemas.openxmlformats.org/officeDocument/2006/relationships/slideLayout" Target="../slideLayouts/slideLayout34.xml"/><Relationship Id="rId16" Type="http://schemas.openxmlformats.org/officeDocument/2006/relationships/slideLayout" Target="../slideLayouts/slideLayout48.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5" Type="http://schemas.openxmlformats.org/officeDocument/2006/relationships/slideLayout" Target="../slideLayouts/slideLayout37.xml"/><Relationship Id="rId15" Type="http://schemas.openxmlformats.org/officeDocument/2006/relationships/slideLayout" Target="../slideLayouts/slideLayout47.xml"/><Relationship Id="rId10" Type="http://schemas.openxmlformats.org/officeDocument/2006/relationships/slideLayout" Target="../slideLayouts/slideLayout42.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slideLayout" Target="../slideLayouts/slideLayout4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D0ECF30-8171-498C-B724-AD0CB0BE3C0E}"/>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1604321" y="6233050"/>
            <a:ext cx="457200" cy="457200"/>
          </a:xfrm>
          <a:prstGeom prst="rect">
            <a:avLst/>
          </a:prstGeom>
        </p:spPr>
      </p:pic>
      <p:sp>
        <p:nvSpPr>
          <p:cNvPr id="3" name="Title Placeholder 1">
            <a:extLst>
              <a:ext uri="{FF2B5EF4-FFF2-40B4-BE49-F238E27FC236}">
                <a16:creationId xmlns:a16="http://schemas.microsoft.com/office/drawing/2014/main" id="{37DAEF70-A072-489F-A3C8-2002F5AFA04C}"/>
              </a:ext>
            </a:extLst>
          </p:cNvPr>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a:extLst>
              <a:ext uri="{FF2B5EF4-FFF2-40B4-BE49-F238E27FC236}">
                <a16:creationId xmlns:a16="http://schemas.microsoft.com/office/drawing/2014/main" id="{01428EEB-52C6-4E4C-BFE7-68150DE4CFC5}"/>
              </a:ext>
            </a:extLst>
          </p:cNvPr>
          <p:cNvSpPr>
            <a:spLocks noGrp="1"/>
          </p:cNvSpPr>
          <p:nvPr>
            <p:ph type="body" idx="1"/>
          </p:nvPr>
        </p:nvSpPr>
        <p:spPr>
          <a:xfrm>
            <a:off x="266920" y="1189176"/>
            <a:ext cx="11653521" cy="1936941"/>
          </a:xfrm>
          <a:prstGeom prst="rect">
            <a:avLst/>
          </a:prstGeom>
        </p:spPr>
        <p:txBody>
          <a:bodyPr vert="horz" wrap="square" lIns="146304" tIns="91440" rIns="146304" bIns="9144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09194988"/>
      </p:ext>
    </p:extLst>
  </p:cSld>
  <p:clrMap bg1="lt1" tx1="dk1" bg2="lt2" tx2="dk2" accent1="accent1" accent2="accent2" accent3="accent3" accent4="accent4" accent5="accent5" accent6="accent6" hlink="hlink" folHlink="folHlink"/>
  <p:sldLayoutIdLst>
    <p:sldLayoutId id="2147483965" r:id="rId1"/>
    <p:sldLayoutId id="2147484003" r:id="rId2"/>
    <p:sldLayoutId id="2147483968" r:id="rId3"/>
    <p:sldLayoutId id="2147483978" r:id="rId4"/>
    <p:sldLayoutId id="2147483958" r:id="rId5"/>
    <p:sldLayoutId id="2147483962" r:id="rId6"/>
    <p:sldLayoutId id="2147483951" r:id="rId7"/>
    <p:sldLayoutId id="2147483959" r:id="rId8"/>
    <p:sldLayoutId id="2147483952" r:id="rId9"/>
  </p:sldLayoutIdLst>
  <p:txStyles>
    <p:titleStyle>
      <a:lvl1pPr algn="l" defTabSz="914377" rtl="0" eaLnBrk="1" latinLnBrk="0" hangingPunct="1">
        <a:lnSpc>
          <a:spcPct val="90000"/>
        </a:lnSpc>
        <a:spcBef>
          <a:spcPct val="0"/>
        </a:spcBef>
        <a:buNone/>
        <a:defRPr sz="4400" kern="1200">
          <a:solidFill>
            <a:schemeClr val="tx1"/>
          </a:solidFill>
          <a:latin typeface="Segoe UI" panose="020B0502040204020203" pitchFamily="34" charset="0"/>
          <a:ea typeface="+mj-ea"/>
          <a:cs typeface="Segoe UI" panose="020B0502040204020203" pitchFamily="34" charset="0"/>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Gill Sans MT" panose="020B0502020104020203" pitchFamily="34" charset="0"/>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Gill Sans MT" panose="020B0502020104020203" pitchFamily="34" charset="0"/>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Gill Sans MT" panose="020B0502020104020203" pitchFamily="34" charset="0"/>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Gill Sans MT" panose="020B0502020104020203" pitchFamily="34" charset="0"/>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Gill Sans MT" panose="020B0502020104020203" pitchFamily="34" charset="0"/>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l-PL"/>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C8B5D06-C0B3-474D-9C7F-0882E5C6CD0B}"/>
              </a:ext>
            </a:extLst>
          </p:cNvPr>
          <p:cNvSpPr>
            <a:spLocks noGrp="1"/>
          </p:cNvSpPr>
          <p:nvPr>
            <p:ph type="title"/>
          </p:nvPr>
        </p:nvSpPr>
        <p:spPr>
          <a:xfrm>
            <a:off x="332508" y="289511"/>
            <a:ext cx="11471565"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3" name="Text Placeholder 3">
            <a:extLst>
              <a:ext uri="{FF2B5EF4-FFF2-40B4-BE49-F238E27FC236}">
                <a16:creationId xmlns:a16="http://schemas.microsoft.com/office/drawing/2014/main" id="{990ABDDC-5494-4E76-AC7E-70E1521B36F9}"/>
              </a:ext>
            </a:extLst>
          </p:cNvPr>
          <p:cNvSpPr>
            <a:spLocks noGrp="1"/>
          </p:cNvSpPr>
          <p:nvPr>
            <p:ph type="body" idx="1"/>
          </p:nvPr>
        </p:nvSpPr>
        <p:spPr>
          <a:xfrm>
            <a:off x="332508" y="1189176"/>
            <a:ext cx="11469283" cy="2158540"/>
          </a:xfrm>
          <a:prstGeom prst="rect">
            <a:avLst/>
          </a:prstGeom>
        </p:spPr>
        <p:txBody>
          <a:bodyPr vert="horz" wrap="square" lIns="146304" tIns="91440" rIns="146304" bIns="9144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25849429"/>
      </p:ext>
    </p:extLst>
  </p:cSld>
  <p:clrMap bg1="lt1" tx1="dk1" bg2="lt2" tx2="dk2" accent1="accent1" accent2="accent2" accent3="accent3" accent4="accent4" accent5="accent5" accent6="accent6" hlink="hlink" folHlink="folHlink"/>
  <p:sldLayoutIdLst>
    <p:sldLayoutId id="2147483984" r:id="rId1"/>
    <p:sldLayoutId id="2147484006" r:id="rId2"/>
    <p:sldLayoutId id="2147484026" r:id="rId3"/>
    <p:sldLayoutId id="2147484002" r:id="rId4"/>
    <p:sldLayoutId id="2147483989" r:id="rId5"/>
    <p:sldLayoutId id="2147483992" r:id="rId6"/>
    <p:sldLayoutId id="2147484007" r:id="rId7"/>
    <p:sldLayoutId id="2147484025" r:id="rId8"/>
    <p:sldLayoutId id="2147484024" r:id="rId9"/>
    <p:sldLayoutId id="2147484009" r:id="rId10"/>
    <p:sldLayoutId id="2147484045" r:id="rId11"/>
    <p:sldLayoutId id="2147484046" r:id="rId12"/>
    <p:sldLayoutId id="2147484047" r:id="rId13"/>
    <p:sldLayoutId id="2147484048" r:id="rId14"/>
    <p:sldLayoutId id="2147483994" r:id="rId15"/>
    <p:sldLayoutId id="2147483995" r:id="rId16"/>
    <p:sldLayoutId id="2147483998" r:id="rId17"/>
    <p:sldLayoutId id="2147483999" r:id="rId18"/>
    <p:sldLayoutId id="2147484000" r:id="rId19"/>
    <p:sldLayoutId id="2147484001" r:id="rId20"/>
    <p:sldLayoutId id="2147484013" r:id="rId21"/>
    <p:sldLayoutId id="2147484016" r:id="rId22"/>
    <p:sldLayoutId id="2147484017" r:id="rId23"/>
  </p:sldLayoutIdLst>
  <p:txStyles>
    <p:titleStyle>
      <a:lvl1pPr algn="l" defTabSz="914377" rtl="0" eaLnBrk="1" latinLnBrk="0" hangingPunct="1">
        <a:lnSpc>
          <a:spcPct val="90000"/>
        </a:lnSpc>
        <a:spcBef>
          <a:spcPct val="0"/>
        </a:spcBef>
        <a:buNone/>
        <a:defRPr sz="4400" kern="1200">
          <a:solidFill>
            <a:schemeClr val="tx1">
              <a:lumMod val="75000"/>
              <a:lumOff val="25000"/>
            </a:schemeClr>
          </a:solidFill>
          <a:latin typeface="Segoe UI" panose="020B0502040204020203" pitchFamily="34" charset="0"/>
          <a:ea typeface="+mj-ea"/>
          <a:cs typeface="Segoe UI" panose="020B0502040204020203" pitchFamily="34" charset="0"/>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3200" kern="1200">
          <a:solidFill>
            <a:schemeClr val="tx1">
              <a:lumMod val="75000"/>
              <a:lumOff val="25000"/>
            </a:schemeClr>
          </a:solidFill>
          <a:latin typeface="Gill Sans MT" panose="020B0502020104020203" pitchFamily="34" charset="0"/>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800" kern="1200">
          <a:solidFill>
            <a:schemeClr val="tx1">
              <a:lumMod val="75000"/>
              <a:lumOff val="25000"/>
            </a:schemeClr>
          </a:solidFill>
          <a:latin typeface="Gill Sans MT" panose="020B0502020104020203" pitchFamily="34" charset="0"/>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Gill Sans MT" panose="020B0502020104020203" pitchFamily="34" charset="0"/>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Gill Sans MT" panose="020B0502020104020203" pitchFamily="34" charset="0"/>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Gill Sans MT" panose="020B0502020104020203" pitchFamily="34" charset="0"/>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l-PL"/>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97887"/>
            <a:ext cx="11653521" cy="2205412"/>
          </a:xfrm>
          <a:prstGeom prst="rect">
            <a:avLst/>
          </a:prstGeom>
        </p:spPr>
        <p:txBody>
          <a:bodyPr vert="horz" wrap="square" lIns="146304" tIns="91440" rIns="146304" bIns="9144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3" name="Group 2"/>
          <p:cNvGrpSpPr/>
          <p:nvPr/>
        </p:nvGrpSpPr>
        <p:grpSpPr>
          <a:xfrm>
            <a:off x="12370906" y="-217"/>
            <a:ext cx="935477" cy="5654619"/>
            <a:chOff x="12618967" y="-221"/>
            <a:chExt cx="954235" cy="5767187"/>
          </a:xfrm>
        </p:grpSpPr>
        <p:grpSp>
          <p:nvGrpSpPr>
            <p:cNvPr id="18" name="Group 17"/>
            <p:cNvGrpSpPr/>
            <p:nvPr userDrawn="1"/>
          </p:nvGrpSpPr>
          <p:grpSpPr>
            <a:xfrm>
              <a:off x="12618967" y="-221"/>
              <a:ext cx="954235" cy="5767187"/>
              <a:chOff x="12618967" y="-221"/>
              <a:chExt cx="954235" cy="5767187"/>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0 G:120 B:215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a:t>
                  </a:r>
                  <a:r>
                    <a:rPr lang="en-US" sz="490" baseline="0">
                      <a:gradFill>
                        <a:gsLst>
                          <a:gs pos="7965">
                            <a:srgbClr val="000000"/>
                          </a:gs>
                          <a:gs pos="28319">
                            <a:srgbClr val="000000"/>
                          </a:gs>
                        </a:gsLst>
                        <a:lin ang="5400000" scaled="0"/>
                      </a:gradFill>
                      <a:ea typeface="Segoe UI" pitchFamily="34" charset="0"/>
                      <a:cs typeface="Segoe UI" pitchFamily="34" charset="0"/>
                    </a:rPr>
                    <a:t>0 G:188 B:242</a:t>
                  </a:r>
                  <a:endParaRPr lang="en-US" sz="49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a:gradFill>
                        <a:gsLst>
                          <a:gs pos="92035">
                            <a:srgbClr val="505050"/>
                          </a:gs>
                          <a:gs pos="27000">
                            <a:srgbClr val="505050"/>
                          </a:gs>
                        </a:gsLst>
                        <a:lin ang="5400000" scaled="0"/>
                      </a:gradFill>
                      <a:ea typeface="Segoe UI" pitchFamily="34" charset="0"/>
                      <a:cs typeface="Segoe UI" pitchFamily="34" charset="0"/>
                    </a:rPr>
                    <a:t>R:</a:t>
                  </a:r>
                  <a:r>
                    <a:rPr lang="en-US" sz="490" baseline="0">
                      <a:gradFill>
                        <a:gsLst>
                          <a:gs pos="92035">
                            <a:srgbClr val="505050"/>
                          </a:gs>
                          <a:gs pos="27000">
                            <a:srgbClr val="505050"/>
                          </a:gs>
                        </a:gsLst>
                        <a:lin ang="5400000" scaled="0"/>
                      </a:gradFill>
                      <a:ea typeface="Segoe UI" pitchFamily="34" charset="0"/>
                      <a:cs typeface="Segoe UI" pitchFamily="34" charset="0"/>
                    </a:rPr>
                    <a:t>210 G:210 B:210</a:t>
                  </a:r>
                  <a:endParaRPr lang="en-US" sz="49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14102" fontAlgn="base">
                    <a:lnSpc>
                      <a:spcPct val="100000"/>
                    </a:lnSpc>
                    <a:spcBef>
                      <a:spcPct val="0"/>
                    </a:spcBef>
                    <a:spcAft>
                      <a:spcPct val="0"/>
                    </a:spcAft>
                  </a:pPr>
                  <a:r>
                    <a:rPr lang="en-US" sz="490">
                      <a:gradFill>
                        <a:gsLst>
                          <a:gs pos="0">
                            <a:srgbClr val="FFFFFF"/>
                          </a:gs>
                          <a:gs pos="100000">
                            <a:srgbClr val="FFFFFF"/>
                          </a:gs>
                        </a:gsLst>
                        <a:lin ang="5400000" scaled="0"/>
                      </a:gradFill>
                      <a:ea typeface="Segoe UI" pitchFamily="34" charset="0"/>
                      <a:cs typeface="Segoe UI" pitchFamily="34" charset="0"/>
                    </a:rPr>
                    <a:t>R:92</a:t>
                  </a:r>
                  <a:r>
                    <a:rPr lang="en-US" sz="490" baseline="0">
                      <a:gradFill>
                        <a:gsLst>
                          <a:gs pos="0">
                            <a:srgbClr val="FFFFFF"/>
                          </a:gs>
                          <a:gs pos="100000">
                            <a:srgbClr val="FFFFFF"/>
                          </a:gs>
                        </a:gsLst>
                        <a:lin ang="5400000" scaled="0"/>
                      </a:gradFill>
                      <a:ea typeface="Segoe UI" pitchFamily="34" charset="0"/>
                      <a:cs typeface="Segoe UI" pitchFamily="34" charset="0"/>
                    </a:rPr>
                    <a:t> G:45 B:145</a:t>
                  </a:r>
                  <a:endParaRPr lang="en-US" sz="49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80 G:80 B:80</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115 G:115 B:115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0970856" y="3489620"/>
                <a:ext cx="3925458" cy="629233"/>
                <a:chOff x="3254158" y="4203959"/>
                <a:chExt cx="3925458" cy="629233"/>
              </a:xfrm>
            </p:grpSpPr>
            <p:sp>
              <p:nvSpPr>
                <p:cNvPr id="33" name="Rectangle 32"/>
                <p:cNvSpPr/>
                <p:nvPr userDrawn="1"/>
              </p:nvSpPr>
              <p:spPr bwMode="auto">
                <a:xfrm>
                  <a:off x="5395286" y="4543426"/>
                  <a:ext cx="869930" cy="289766"/>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solidFill>
                        <a:srgbClr val="000000"/>
                      </a:solidFill>
                      <a:latin typeface="+mn-lt"/>
                      <a:ea typeface="Segoe UI" pitchFamily="34" charset="0"/>
                      <a:cs typeface="Segoe UI" pitchFamily="34" charset="0"/>
                    </a:rPr>
                    <a:t>Yellow</a:t>
                  </a:r>
                </a:p>
                <a:p>
                  <a:pPr marL="0" algn="l" defTabSz="914102" rtl="0" eaLnBrk="1" fontAlgn="base" latinLnBrk="0" hangingPunct="1">
                    <a:lnSpc>
                      <a:spcPct val="100000"/>
                    </a:lnSpc>
                    <a:spcBef>
                      <a:spcPct val="0"/>
                    </a:spcBef>
                    <a:spcAft>
                      <a:spcPct val="0"/>
                    </a:spcAft>
                  </a:pPr>
                  <a:r>
                    <a:rPr lang="en-US" sz="490" kern="1200">
                      <a:solidFill>
                        <a:srgbClr val="000000"/>
                      </a:solidFill>
                      <a:latin typeface="+mn-lt"/>
                      <a:ea typeface="Segoe UI" pitchFamily="34" charset="0"/>
                      <a:cs typeface="Segoe UI" pitchFamily="34" charset="0"/>
                    </a:rPr>
                    <a:t>R:255 G:185 B:0</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3254158" y="4203959"/>
                  <a:ext cx="869930" cy="289766"/>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Teal</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R:0</a:t>
                  </a:r>
                  <a:r>
                    <a:rPr lang="en-US" sz="490" baseline="0">
                      <a:gradFill>
                        <a:gsLst>
                          <a:gs pos="2092">
                            <a:srgbClr val="F8F8F8"/>
                          </a:gs>
                          <a:gs pos="10042">
                            <a:srgbClr val="F8F8F8"/>
                          </a:gs>
                        </a:gsLst>
                        <a:lin ang="5400000" scaled="0"/>
                      </a:gradFill>
                      <a:ea typeface="Segoe UI" pitchFamily="34" charset="0"/>
                      <a:cs typeface="Segoe UI" pitchFamily="34" charset="0"/>
                    </a:rPr>
                    <a:t> G:130 B:114</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Secondary colors (use only when</a:t>
                </a:r>
                <a:r>
                  <a:rPr lang="en-US" sz="980" baseline="0">
                    <a:gradFill>
                      <a:gsLst>
                        <a:gs pos="2917">
                          <a:schemeClr val="tx1"/>
                        </a:gs>
                        <a:gs pos="30000">
                          <a:schemeClr val="tx1"/>
                        </a:gs>
                      </a:gsLst>
                      <a:lin ang="5400000" scaled="0"/>
                    </a:gradFill>
                  </a:rPr>
                  <a:t> necessary)</a:t>
                </a:r>
                <a:endParaRPr lang="en-US" sz="980">
                  <a:gradFill>
                    <a:gsLst>
                      <a:gs pos="2917">
                        <a:schemeClr val="tx1"/>
                      </a:gs>
                      <a:gs pos="30000">
                        <a:schemeClr val="tx1"/>
                      </a:gs>
                    </a:gsLst>
                    <a:lin ang="5400000" scaled="0"/>
                  </a:gradFill>
                </a:endParaRPr>
              </a:p>
            </p:txBody>
          </p:sp>
        </p:grpSp>
        <p:sp>
          <p:nvSpPr>
            <p:cNvPr id="19" name="Rectangle 18"/>
            <p:cNvSpPr/>
            <p:nvPr userDrawn="1"/>
          </p:nvSpPr>
          <p:spPr bwMode="auto">
            <a:xfrm rot="5400000">
              <a:off x="12328885" y="3356233"/>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a:t>
              </a:r>
              <a:r>
                <a:rPr lang="en-US" sz="490" baseline="0">
                  <a:gradFill>
                    <a:gsLst>
                      <a:gs pos="7965">
                        <a:srgbClr val="000000"/>
                      </a:gs>
                      <a:gs pos="28319">
                        <a:srgbClr val="000000"/>
                      </a:gs>
                    </a:gsLst>
                    <a:lin ang="5400000" scaled="0"/>
                  </a:gradFill>
                  <a:ea typeface="Segoe UI" pitchFamily="34" charset="0"/>
                  <a:cs typeface="Segoe UI" pitchFamily="34" charset="0"/>
                </a:rPr>
                <a:t>0 G:188 B:242</a:t>
              </a:r>
              <a:endParaRPr lang="en-US" sz="490">
                <a:gradFill>
                  <a:gsLst>
                    <a:gs pos="7965">
                      <a:srgbClr val="000000"/>
                    </a:gs>
                    <a:gs pos="28319">
                      <a:srgbClr val="000000"/>
                    </a:gs>
                  </a:gsLst>
                  <a:lin ang="5400000" scaled="0"/>
                </a:gradFill>
                <a:ea typeface="Segoe UI" pitchFamily="34" charset="0"/>
                <a:cs typeface="Segoe UI" pitchFamily="34" charset="0"/>
              </a:endParaRPr>
            </a:p>
          </p:txBody>
        </p:sp>
      </p:grpSp>
      <p:pic>
        <p:nvPicPr>
          <p:cNvPr id="5" name="Picture 4">
            <a:extLst>
              <a:ext uri="{FF2B5EF4-FFF2-40B4-BE49-F238E27FC236}">
                <a16:creationId xmlns:a16="http://schemas.microsoft.com/office/drawing/2014/main" id="{B0C891BF-37E1-4713-BBE6-B3D56B977EDC}"/>
              </a:ext>
            </a:extLst>
          </p:cNvPr>
          <p:cNvPicPr>
            <a:picLocks noChangeAspect="1"/>
          </p:cNvPicPr>
          <p:nvPr userDrawn="1"/>
        </p:nvPicPr>
        <p:blipFill rotWithShape="1">
          <a:blip r:embed="rId18"/>
          <a:srcRect l="68182" r="17636"/>
          <a:stretch/>
        </p:blipFill>
        <p:spPr>
          <a:xfrm>
            <a:off x="-1706880" y="98124"/>
            <a:ext cx="1426464" cy="6610350"/>
          </a:xfrm>
          <a:prstGeom prst="rect">
            <a:avLst/>
          </a:prstGeom>
        </p:spPr>
      </p:pic>
    </p:spTree>
    <p:extLst>
      <p:ext uri="{BB962C8B-B14F-4D97-AF65-F5344CB8AC3E}">
        <p14:creationId xmlns:p14="http://schemas.microsoft.com/office/powerpoint/2010/main" val="2559839341"/>
      </p:ext>
    </p:extLst>
  </p:cSld>
  <p:clrMap bg1="lt1" tx1="dk1" bg2="lt2" tx2="dk2" accent1="accent1" accent2="accent2" accent3="accent3" accent4="accent4" accent5="accent5" accent6="accent6" hlink="hlink" folHlink="folHlink"/>
  <p:sldLayoutIdLst>
    <p:sldLayoutId id="2147484029" r:id="rId1"/>
    <p:sldLayoutId id="2147484030" r:id="rId2"/>
    <p:sldLayoutId id="2147484031" r:id="rId3"/>
    <p:sldLayoutId id="2147484032" r:id="rId4"/>
    <p:sldLayoutId id="2147484033" r:id="rId5"/>
    <p:sldLayoutId id="2147484034" r:id="rId6"/>
    <p:sldLayoutId id="2147484035" r:id="rId7"/>
    <p:sldLayoutId id="2147484036" r:id="rId8"/>
    <p:sldLayoutId id="2147484037" r:id="rId9"/>
    <p:sldLayoutId id="2147484038" r:id="rId10"/>
    <p:sldLayoutId id="2147484039" r:id="rId11"/>
    <p:sldLayoutId id="2147484040" r:id="rId12"/>
    <p:sldLayoutId id="2147484041" r:id="rId13"/>
    <p:sldLayoutId id="2147484042" r:id="rId14"/>
    <p:sldLayoutId id="2147484043" r:id="rId15"/>
    <p:sldLayoutId id="2147484044" r:id="rId16"/>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n-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Gill Sans MT" panose="020B0502020104020203" pitchFamily="34" charset="0"/>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800" kern="1200" spc="0" baseline="0">
          <a:gradFill>
            <a:gsLst>
              <a:gs pos="1250">
                <a:schemeClr val="tx1"/>
              </a:gs>
              <a:gs pos="100000">
                <a:schemeClr val="tx1"/>
              </a:gs>
            </a:gsLst>
            <a:lin ang="5400000" scaled="0"/>
          </a:gradFill>
          <a:latin typeface="Gill Sans MT" panose="020B0502020104020203" pitchFamily="34" charset="0"/>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Gill Sans MT" panose="020B0502020104020203" pitchFamily="34" charset="0"/>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Gill Sans MT" panose="020B0502020104020203" pitchFamily="34" charset="0"/>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Gill Sans MT" panose="020B0502020104020203" pitchFamily="34" charset="0"/>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3" Type="http://schemas.openxmlformats.org/officeDocument/2006/relationships/customXml" Target="../ink/ink6.xml"/><Relationship Id="rId18" Type="http://schemas.openxmlformats.org/officeDocument/2006/relationships/image" Target="../media/image29.png"/><Relationship Id="rId26" Type="http://schemas.openxmlformats.org/officeDocument/2006/relationships/image" Target="../media/image33.png"/><Relationship Id="rId21" Type="http://schemas.openxmlformats.org/officeDocument/2006/relationships/customXml" Target="../ink/ink10.xml"/><Relationship Id="rId34" Type="http://schemas.openxmlformats.org/officeDocument/2006/relationships/image" Target="../media/image37.png"/><Relationship Id="rId7" Type="http://schemas.openxmlformats.org/officeDocument/2006/relationships/customXml" Target="../ink/ink3.xml"/><Relationship Id="rId12" Type="http://schemas.openxmlformats.org/officeDocument/2006/relationships/image" Target="../media/image26.png"/><Relationship Id="rId17" Type="http://schemas.openxmlformats.org/officeDocument/2006/relationships/customXml" Target="../ink/ink8.xml"/><Relationship Id="rId25" Type="http://schemas.openxmlformats.org/officeDocument/2006/relationships/customXml" Target="../ink/ink12.xml"/><Relationship Id="rId33" Type="http://schemas.openxmlformats.org/officeDocument/2006/relationships/customXml" Target="../ink/ink16.xml"/><Relationship Id="rId2" Type="http://schemas.openxmlformats.org/officeDocument/2006/relationships/customXml" Target="../ink/ink1.xml"/><Relationship Id="rId16" Type="http://schemas.openxmlformats.org/officeDocument/2006/relationships/image" Target="../media/image28.png"/><Relationship Id="rId20" Type="http://schemas.openxmlformats.org/officeDocument/2006/relationships/image" Target="../media/image30.png"/><Relationship Id="rId29" Type="http://schemas.openxmlformats.org/officeDocument/2006/relationships/customXml" Target="../ink/ink14.xml"/><Relationship Id="rId1" Type="http://schemas.openxmlformats.org/officeDocument/2006/relationships/slideLayout" Target="../slideLayouts/slideLayout13.xml"/><Relationship Id="rId6" Type="http://schemas.openxmlformats.org/officeDocument/2006/relationships/image" Target="../media/image23.png"/><Relationship Id="rId11" Type="http://schemas.openxmlformats.org/officeDocument/2006/relationships/customXml" Target="../ink/ink5.xml"/><Relationship Id="rId24" Type="http://schemas.openxmlformats.org/officeDocument/2006/relationships/image" Target="../media/image32.png"/><Relationship Id="rId32" Type="http://schemas.openxmlformats.org/officeDocument/2006/relationships/image" Target="../media/image36.png"/><Relationship Id="rId5" Type="http://schemas.openxmlformats.org/officeDocument/2006/relationships/customXml" Target="../ink/ink2.xml"/><Relationship Id="rId15" Type="http://schemas.openxmlformats.org/officeDocument/2006/relationships/customXml" Target="../ink/ink7.xml"/><Relationship Id="rId23" Type="http://schemas.openxmlformats.org/officeDocument/2006/relationships/customXml" Target="../ink/ink11.xml"/><Relationship Id="rId28" Type="http://schemas.openxmlformats.org/officeDocument/2006/relationships/image" Target="../media/image34.png"/><Relationship Id="rId36" Type="http://schemas.openxmlformats.org/officeDocument/2006/relationships/image" Target="../media/image38.png"/><Relationship Id="rId10" Type="http://schemas.openxmlformats.org/officeDocument/2006/relationships/image" Target="../media/image250.png"/><Relationship Id="rId19" Type="http://schemas.openxmlformats.org/officeDocument/2006/relationships/customXml" Target="../ink/ink9.xml"/><Relationship Id="rId31" Type="http://schemas.openxmlformats.org/officeDocument/2006/relationships/customXml" Target="../ink/ink15.xml"/><Relationship Id="rId4" Type="http://schemas.openxmlformats.org/officeDocument/2006/relationships/image" Target="../media/image22.png"/><Relationship Id="rId9" Type="http://schemas.openxmlformats.org/officeDocument/2006/relationships/customXml" Target="../ink/ink4.xml"/><Relationship Id="rId14" Type="http://schemas.openxmlformats.org/officeDocument/2006/relationships/image" Target="../media/image27.png"/><Relationship Id="rId22" Type="http://schemas.openxmlformats.org/officeDocument/2006/relationships/image" Target="../media/image31.png"/><Relationship Id="rId27" Type="http://schemas.openxmlformats.org/officeDocument/2006/relationships/customXml" Target="../ink/ink13.xml"/><Relationship Id="rId30" Type="http://schemas.openxmlformats.org/officeDocument/2006/relationships/image" Target="../media/image35.png"/><Relationship Id="rId35" Type="http://schemas.openxmlformats.org/officeDocument/2006/relationships/customXml" Target="../ink/ink17.xml"/><Relationship Id="rId8" Type="http://schemas.openxmlformats.org/officeDocument/2006/relationships/image" Target="../media/image24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xml"/><Relationship Id="rId1" Type="http://schemas.openxmlformats.org/officeDocument/2006/relationships/slideLayout" Target="../slideLayouts/slideLayout21.xml"/><Relationship Id="rId5" Type="http://schemas.openxmlformats.org/officeDocument/2006/relationships/image" Target="../media/image41.png"/><Relationship Id="rId4" Type="http://schemas.openxmlformats.org/officeDocument/2006/relationships/image" Target="../media/image4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2.xml"/></Relationships>
</file>

<file path=ppt/slides/_rels/slide2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1.xml"/><Relationship Id="rId1" Type="http://schemas.openxmlformats.org/officeDocument/2006/relationships/slideLayout" Target="../slideLayouts/slideLayout2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0.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3" Type="http://schemas.openxmlformats.org/officeDocument/2006/relationships/hyperlink" Target="https://en.wikipedia.org/wiki/Software_system" TargetMode="External"/><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3" Type="http://schemas.openxmlformats.org/officeDocument/2006/relationships/hyperlink" Target="http://oskar-dudycz.pl/" TargetMode="External"/><Relationship Id="rId2" Type="http://schemas.openxmlformats.org/officeDocument/2006/relationships/hyperlink" Target="https://radekmaziarka.pl/2017/08/19/cqrs-first-step-split-to-commands-and-queries/" TargetMode="External"/><Relationship Id="rId1" Type="http://schemas.openxmlformats.org/officeDocument/2006/relationships/slideLayout" Target="../slideLayouts/slideLayout10.xml"/><Relationship Id="rId5" Type="http://schemas.openxmlformats.org/officeDocument/2006/relationships/hyperlink" Target="https://github.com/oskardudycz/EventSourcing.NetCore" TargetMode="External"/><Relationship Id="rId4" Type="http://schemas.openxmlformats.org/officeDocument/2006/relationships/hyperlink" Target="https://www.szkola-event-sourcing.pl/" TargetMode="Externa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8.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1.xml"/></Relationships>
</file>

<file path=ppt/slides/_rels/slide3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6.xml"/><Relationship Id="rId1" Type="http://schemas.openxmlformats.org/officeDocument/2006/relationships/slideLayout" Target="../slideLayouts/slideLayout21.xml"/></Relationships>
</file>

<file path=ppt/slides/_rels/slide3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7.xml"/><Relationship Id="rId1" Type="http://schemas.openxmlformats.org/officeDocument/2006/relationships/slideLayout" Target="../slideLayouts/slideLayout22.xml"/><Relationship Id="rId5" Type="http://schemas.openxmlformats.org/officeDocument/2006/relationships/hyperlink" Target="https://github.com/ivanpaulovich/clean-architecture-manga/tree/master/src" TargetMode="External"/><Relationship Id="rId4" Type="http://schemas.openxmlformats.org/officeDocument/2006/relationships/hyperlink" Target="https://github.com/ardalis/CleanArchitecture" TargetMode="External"/></Relationships>
</file>

<file path=ppt/slides/_rels/slide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1.xml"/></Relationships>
</file>

<file path=ppt/slides/_rels/slide4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0.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8.xml"/></Relationships>
</file>

<file path=ppt/slides/_rels/slide4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5.xml"/></Relationships>
</file>

<file path=ppt/slides/_rels/slide4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5.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3.xml"/><Relationship Id="rId1" Type="http://schemas.openxmlformats.org/officeDocument/2006/relationships/slideLayout" Target="../slideLayouts/slideLayout10.xml"/><Relationship Id="rId5" Type="http://schemas.openxmlformats.org/officeDocument/2006/relationships/image" Target="../media/image23.jpeg"/><Relationship Id="rId4" Type="http://schemas.openxmlformats.org/officeDocument/2006/relationships/image" Target="../media/image22.jpe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8.xml"/></Relationships>
</file>

<file path=ppt/slides/_rels/slide5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2.xml"/><Relationship Id="rId1" Type="http://schemas.openxmlformats.org/officeDocument/2006/relationships/slideLayout" Target="../slideLayouts/slideLayout22.xml"/><Relationship Id="rId6" Type="http://schemas.openxmlformats.org/officeDocument/2006/relationships/hyperlink" Target="https://github.com/kgrzybek/sample-dotnet-core-cqrs-api" TargetMode="External"/><Relationship Id="rId5" Type="http://schemas.openxmlformats.org/officeDocument/2006/relationships/hyperlink" Target="https://github.com/ivanpaulovich/clean-architecture-manga/tree/master/src" TargetMode="External"/><Relationship Id="rId4" Type="http://schemas.openxmlformats.org/officeDocument/2006/relationships/hyperlink" Target="https://github.com/ardalis/CleanArchitecture" TargetMode="Externa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8.xml"/></Relationships>
</file>

<file path=ppt/slides/_rels/slide53.xml.rels><?xml version="1.0" encoding="UTF-8" standalone="yes"?>
<Relationships xmlns="http://schemas.openxmlformats.org/package/2006/relationships"><Relationship Id="rId3" Type="http://schemas.openxmlformats.org/officeDocument/2006/relationships/hyperlink" Target="https://12factor.net/codebase" TargetMode="External"/><Relationship Id="rId7" Type="http://schemas.openxmlformats.org/officeDocument/2006/relationships/hyperlink" Target="https://12factor.net/build-release-run" TargetMode="External"/><Relationship Id="rId2" Type="http://schemas.openxmlformats.org/officeDocument/2006/relationships/notesSlide" Target="../notesSlides/notesSlide34.xml"/><Relationship Id="rId1" Type="http://schemas.openxmlformats.org/officeDocument/2006/relationships/slideLayout" Target="../slideLayouts/slideLayout10.xml"/><Relationship Id="rId6" Type="http://schemas.openxmlformats.org/officeDocument/2006/relationships/hyperlink" Target="https://12factor.net/backing-services" TargetMode="External"/><Relationship Id="rId5" Type="http://schemas.openxmlformats.org/officeDocument/2006/relationships/hyperlink" Target="https://12factor.net/config" TargetMode="External"/><Relationship Id="rId4" Type="http://schemas.openxmlformats.org/officeDocument/2006/relationships/hyperlink" Target="https://12factor.net/dependencies" TargetMode="External"/></Relationships>
</file>

<file path=ppt/slides/_rels/slide54.xml.rels><?xml version="1.0" encoding="UTF-8" standalone="yes"?>
<Relationships xmlns="http://schemas.openxmlformats.org/package/2006/relationships"><Relationship Id="rId3" Type="http://schemas.openxmlformats.org/officeDocument/2006/relationships/hyperlink" Target="https://12factor.net/processes" TargetMode="External"/><Relationship Id="rId2" Type="http://schemas.openxmlformats.org/officeDocument/2006/relationships/notesSlide" Target="../notesSlides/notesSlide35.xml"/><Relationship Id="rId1" Type="http://schemas.openxmlformats.org/officeDocument/2006/relationships/slideLayout" Target="../slideLayouts/slideLayout10.xml"/><Relationship Id="rId6" Type="http://schemas.openxmlformats.org/officeDocument/2006/relationships/hyperlink" Target="https://12factor.net/disposability" TargetMode="External"/><Relationship Id="rId5" Type="http://schemas.openxmlformats.org/officeDocument/2006/relationships/hyperlink" Target="https://12factor.net/concurrency" TargetMode="External"/><Relationship Id="rId4" Type="http://schemas.openxmlformats.org/officeDocument/2006/relationships/hyperlink" Target="https://12factor.net/port-binding" TargetMode="External"/></Relationships>
</file>

<file path=ppt/slides/_rels/slide55.xml.rels><?xml version="1.0" encoding="UTF-8" standalone="yes"?>
<Relationships xmlns="http://schemas.openxmlformats.org/package/2006/relationships"><Relationship Id="rId3" Type="http://schemas.openxmlformats.org/officeDocument/2006/relationships/hyperlink" Target="https://12factor.net/dev-prod-parity" TargetMode="External"/><Relationship Id="rId2" Type="http://schemas.openxmlformats.org/officeDocument/2006/relationships/notesSlide" Target="../notesSlides/notesSlide36.xml"/><Relationship Id="rId1" Type="http://schemas.openxmlformats.org/officeDocument/2006/relationships/slideLayout" Target="../slideLayouts/slideLayout10.xml"/><Relationship Id="rId5" Type="http://schemas.openxmlformats.org/officeDocument/2006/relationships/hyperlink" Target="https://12factor.net/admin-processes" TargetMode="External"/><Relationship Id="rId4" Type="http://schemas.openxmlformats.org/officeDocument/2006/relationships/hyperlink" Target="https://12factor.net/logs" TargetMode="External"/></Relationships>
</file>

<file path=ppt/slides/_rels/slide56.xml.rels><?xml version="1.0" encoding="UTF-8" standalone="yes"?>
<Relationships xmlns="http://schemas.openxmlformats.org/package/2006/relationships"><Relationship Id="rId3" Type="http://schemas.openxmlformats.org/officeDocument/2006/relationships/hyperlink" Target="https://app.pluralsight.com/library/courses/clean-architecture-patterns-practices-principles/table-of-contents" TargetMode="External"/><Relationship Id="rId2" Type="http://schemas.openxmlformats.org/officeDocument/2006/relationships/hyperlink" Target="https://www.youtube.com/watch?v=5OtUm1BLmG0" TargetMode="External"/><Relationship Id="rId1" Type="http://schemas.openxmlformats.org/officeDocument/2006/relationships/slideLayout" Target="../slideLayouts/slideLayout10.xml"/><Relationship Id="rId5" Type="http://schemas.openxmlformats.org/officeDocument/2006/relationships/hyperlink" Target="https://github.com/kgrzybek/modular-monolith-with-ddd" TargetMode="External"/><Relationship Id="rId4" Type="http://schemas.openxmlformats.org/officeDocument/2006/relationships/hyperlink" Target="https://www.youtube.com/watch?v=jsT2ciyaS7Q" TargetMode="External"/></Relationships>
</file>

<file path=ppt/slides/_rels/slide57.xml.rels><?xml version="1.0" encoding="UTF-8" standalone="yes"?>
<Relationships xmlns="http://schemas.openxmlformats.org/package/2006/relationships"><Relationship Id="rId8" Type="http://schemas.openxmlformats.org/officeDocument/2006/relationships/image" Target="../media/image52.jpeg"/><Relationship Id="rId3" Type="http://schemas.openxmlformats.org/officeDocument/2006/relationships/hyperlink" Target="mailto:JLamch@gmail.com" TargetMode="External"/><Relationship Id="rId7" Type="http://schemas.openxmlformats.org/officeDocument/2006/relationships/image" Target="../media/image51.png"/><Relationship Id="rId2" Type="http://schemas.openxmlformats.org/officeDocument/2006/relationships/notesSlide" Target="../notesSlides/notesSlide37.xml"/><Relationship Id="rId1" Type="http://schemas.openxmlformats.org/officeDocument/2006/relationships/slideLayout" Target="../slideLayouts/slideLayout10.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hyperlink" Target="https://jlamch.net/" TargetMode="External"/><Relationship Id="rId9" Type="http://schemas.openxmlformats.org/officeDocument/2006/relationships/image" Target="../media/image53.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xml"/><Relationship Id="rId1" Type="http://schemas.openxmlformats.org/officeDocument/2006/relationships/slideLayout" Target="../slideLayouts/slideLayout20.xml"/><Relationship Id="rId4" Type="http://schemas.openxmlformats.org/officeDocument/2006/relationships/image" Target="../media/image21.jpeg"/></Relationships>
</file>

<file path=ppt/slides/_rels/slide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86697E0D-69E2-47CD-BD46-8CA136DD9831}"/>
              </a:ext>
            </a:extLst>
          </p:cNvPr>
          <p:cNvSpPr>
            <a:spLocks noGrp="1"/>
          </p:cNvSpPr>
          <p:nvPr>
            <p:ph sz="quarter" idx="10"/>
          </p:nvPr>
        </p:nvSpPr>
        <p:spPr>
          <a:prstGeom prst="rect">
            <a:avLst/>
          </a:prstGeom>
        </p:spPr>
        <p:txBody>
          <a:bodyPr/>
          <a:lstStyle/>
          <a:p>
            <a:r>
              <a:rPr lang="en-US" sz="5400" dirty="0"/>
              <a:t>Clean architecture. </a:t>
            </a:r>
          </a:p>
          <a:p>
            <a:r>
              <a:rPr lang="en-US" sz="5400" dirty="0"/>
              <a:t>How to structure your project.</a:t>
            </a:r>
          </a:p>
        </p:txBody>
      </p:sp>
      <p:sp>
        <p:nvSpPr>
          <p:cNvPr id="5" name="Content Placeholder 4">
            <a:extLst>
              <a:ext uri="{FF2B5EF4-FFF2-40B4-BE49-F238E27FC236}">
                <a16:creationId xmlns:a16="http://schemas.microsoft.com/office/drawing/2014/main" id="{84ED29A6-23B2-4AEF-9A41-BC8005F19FD3}"/>
              </a:ext>
            </a:extLst>
          </p:cNvPr>
          <p:cNvSpPr>
            <a:spLocks noGrp="1"/>
          </p:cNvSpPr>
          <p:nvPr>
            <p:ph sz="quarter" idx="11"/>
          </p:nvPr>
        </p:nvSpPr>
        <p:spPr>
          <a:xfrm>
            <a:off x="754063" y="3429000"/>
            <a:ext cx="10677365" cy="2733676"/>
          </a:xfrm>
          <a:prstGeom prst="rect">
            <a:avLst/>
          </a:prstGeom>
        </p:spPr>
        <p:txBody>
          <a:bodyPr/>
          <a:lstStyle/>
          <a:p>
            <a:endParaRPr lang="en-US" dirty="0"/>
          </a:p>
          <a:p>
            <a:endParaRPr lang="en-US" dirty="0"/>
          </a:p>
          <a:p>
            <a:endParaRPr lang="en-US" dirty="0"/>
          </a:p>
          <a:p>
            <a:endParaRPr lang="en-US" dirty="0"/>
          </a:p>
          <a:p>
            <a:pPr algn="r"/>
            <a:endParaRPr lang="en-US" sz="2000" dirty="0"/>
          </a:p>
          <a:p>
            <a:pPr algn="r"/>
            <a:r>
              <a:rPr lang="en-US" sz="2000" dirty="0"/>
              <a:t>Joanna Lamch              </a:t>
            </a:r>
          </a:p>
        </p:txBody>
      </p:sp>
      <p:sp>
        <p:nvSpPr>
          <p:cNvPr id="2" name="TextBox 1">
            <a:extLst>
              <a:ext uri="{FF2B5EF4-FFF2-40B4-BE49-F238E27FC236}">
                <a16:creationId xmlns:a16="http://schemas.microsoft.com/office/drawing/2014/main" id="{8643F7F3-5C8A-4CF2-B1C4-B2BF8B682D21}"/>
              </a:ext>
            </a:extLst>
          </p:cNvPr>
          <p:cNvSpPr txBox="1"/>
          <p:nvPr/>
        </p:nvSpPr>
        <p:spPr>
          <a:xfrm>
            <a:off x="401298" y="6341421"/>
            <a:ext cx="704039" cy="369332"/>
          </a:xfrm>
          <a:prstGeom prst="rect">
            <a:avLst/>
          </a:prstGeom>
          <a:noFill/>
        </p:spPr>
        <p:txBody>
          <a:bodyPr wrap="none" rtlCol="0">
            <a:spAutoFit/>
          </a:bodyPr>
          <a:lstStyle/>
          <a:p>
            <a:r>
              <a:rPr lang="en-US" dirty="0"/>
              <a:t>2020</a:t>
            </a:r>
          </a:p>
        </p:txBody>
      </p:sp>
    </p:spTree>
    <p:extLst>
      <p:ext uri="{BB962C8B-B14F-4D97-AF65-F5344CB8AC3E}">
        <p14:creationId xmlns:p14="http://schemas.microsoft.com/office/powerpoint/2010/main" val="1799897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3E6C09-22D8-4B73-B379-71945A78C401}"/>
              </a:ext>
            </a:extLst>
          </p:cNvPr>
          <p:cNvSpPr>
            <a:spLocks noGrp="1"/>
          </p:cNvSpPr>
          <p:nvPr>
            <p:ph type="title"/>
          </p:nvPr>
        </p:nvSpPr>
        <p:spPr/>
        <p:txBody>
          <a:bodyPr/>
          <a:lstStyle/>
          <a:p>
            <a:r>
              <a:rPr lang="en-US" dirty="0"/>
              <a:t>Th</a:t>
            </a:r>
            <a:r>
              <a:rPr lang="pl-PL" dirty="0" err="1"/>
              <a:t>ree-layer</a:t>
            </a:r>
            <a:r>
              <a:rPr lang="pl-PL" dirty="0"/>
              <a:t> Architecture</a:t>
            </a:r>
            <a:endParaRPr lang="en-US" dirty="0"/>
          </a:p>
        </p:txBody>
      </p:sp>
      <p:sp>
        <p:nvSpPr>
          <p:cNvPr id="5" name="Rectangle: Rounded Corners 4">
            <a:extLst>
              <a:ext uri="{FF2B5EF4-FFF2-40B4-BE49-F238E27FC236}">
                <a16:creationId xmlns:a16="http://schemas.microsoft.com/office/drawing/2014/main" id="{A8512611-E1C2-4B32-A947-16FB8FF2080F}"/>
              </a:ext>
            </a:extLst>
          </p:cNvPr>
          <p:cNvSpPr/>
          <p:nvPr/>
        </p:nvSpPr>
        <p:spPr>
          <a:xfrm>
            <a:off x="2458720" y="1490241"/>
            <a:ext cx="9113520" cy="346390"/>
          </a:xfrm>
          <a:prstGeom prst="roundRect">
            <a:avLst/>
          </a:prstGeom>
          <a:solidFill>
            <a:srgbClr val="7030A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2000" dirty="0"/>
              <a:t>Users</a:t>
            </a:r>
          </a:p>
        </p:txBody>
      </p:sp>
      <p:sp>
        <p:nvSpPr>
          <p:cNvPr id="7" name="Rectangle 6">
            <a:extLst>
              <a:ext uri="{FF2B5EF4-FFF2-40B4-BE49-F238E27FC236}">
                <a16:creationId xmlns:a16="http://schemas.microsoft.com/office/drawing/2014/main" id="{56A5E400-35F0-4EB3-AE7E-40F7ADF68CB0}"/>
              </a:ext>
            </a:extLst>
          </p:cNvPr>
          <p:cNvSpPr/>
          <p:nvPr/>
        </p:nvSpPr>
        <p:spPr>
          <a:xfrm>
            <a:off x="599440" y="2709699"/>
            <a:ext cx="10972800" cy="731520"/>
          </a:xfrm>
          <a:prstGeom prst="rect">
            <a:avLst/>
          </a:prstGeom>
          <a:effectLst>
            <a:outerShdw blurRad="50800" dist="38100" dir="8100000" algn="tr" rotWithShape="0">
              <a:prstClr val="black">
                <a:alpha val="40000"/>
              </a:prstClr>
            </a:outerShdw>
          </a:effectLst>
        </p:spPr>
        <p:style>
          <a:lnRef idx="1">
            <a:schemeClr val="accent2"/>
          </a:lnRef>
          <a:fillRef idx="2">
            <a:schemeClr val="accent2"/>
          </a:fillRef>
          <a:effectRef idx="1">
            <a:schemeClr val="accent2"/>
          </a:effectRef>
          <a:fontRef idx="minor">
            <a:schemeClr val="dk1"/>
          </a:fontRef>
        </p:style>
        <p:txBody>
          <a:bodyPr rtlCol="0" anchor="ctr"/>
          <a:lstStyle/>
          <a:p>
            <a:r>
              <a:rPr lang="en-US" sz="2000" dirty="0"/>
              <a:t>User Interface</a:t>
            </a:r>
          </a:p>
        </p:txBody>
      </p:sp>
      <p:sp>
        <p:nvSpPr>
          <p:cNvPr id="8" name="Rectangle 7">
            <a:extLst>
              <a:ext uri="{FF2B5EF4-FFF2-40B4-BE49-F238E27FC236}">
                <a16:creationId xmlns:a16="http://schemas.microsoft.com/office/drawing/2014/main" id="{2EF048B9-6846-4230-B41F-4619A9BC7E57}"/>
              </a:ext>
            </a:extLst>
          </p:cNvPr>
          <p:cNvSpPr/>
          <p:nvPr/>
        </p:nvSpPr>
        <p:spPr>
          <a:xfrm>
            <a:off x="599440" y="3836504"/>
            <a:ext cx="10972800" cy="731520"/>
          </a:xfrm>
          <a:prstGeom prst="rect">
            <a:avLst/>
          </a:prstGeom>
          <a:effectLst>
            <a:outerShdw blurRad="50800" dist="38100" dir="8100000" algn="tr" rotWithShape="0">
              <a:prstClr val="black">
                <a:alpha val="40000"/>
              </a:prstClr>
            </a:outerShdw>
          </a:effectLst>
        </p:spPr>
        <p:style>
          <a:lnRef idx="1">
            <a:schemeClr val="accent2"/>
          </a:lnRef>
          <a:fillRef idx="2">
            <a:schemeClr val="accent2"/>
          </a:fillRef>
          <a:effectRef idx="1">
            <a:schemeClr val="accent2"/>
          </a:effectRef>
          <a:fontRef idx="minor">
            <a:schemeClr val="dk1"/>
          </a:fontRef>
        </p:style>
        <p:txBody>
          <a:bodyPr rtlCol="0" anchor="ctr"/>
          <a:lstStyle/>
          <a:p>
            <a:r>
              <a:rPr lang="en-US" sz="2000" dirty="0"/>
              <a:t>Business Logic</a:t>
            </a:r>
          </a:p>
        </p:txBody>
      </p:sp>
      <p:sp>
        <p:nvSpPr>
          <p:cNvPr id="9" name="Rectangle 8">
            <a:extLst>
              <a:ext uri="{FF2B5EF4-FFF2-40B4-BE49-F238E27FC236}">
                <a16:creationId xmlns:a16="http://schemas.microsoft.com/office/drawing/2014/main" id="{55B8E8CC-2592-4DC0-B9D4-2EDB35660A99}"/>
              </a:ext>
            </a:extLst>
          </p:cNvPr>
          <p:cNvSpPr/>
          <p:nvPr/>
        </p:nvSpPr>
        <p:spPr>
          <a:xfrm>
            <a:off x="599440" y="4963309"/>
            <a:ext cx="10972800" cy="731520"/>
          </a:xfrm>
          <a:prstGeom prst="rect">
            <a:avLst/>
          </a:prstGeom>
          <a:effectLst>
            <a:outerShdw blurRad="50800" dist="38100" dir="8100000" algn="tr" rotWithShape="0">
              <a:prstClr val="black">
                <a:alpha val="40000"/>
              </a:prstClr>
            </a:outerShdw>
          </a:effectLst>
        </p:spPr>
        <p:style>
          <a:lnRef idx="1">
            <a:schemeClr val="accent2"/>
          </a:lnRef>
          <a:fillRef idx="2">
            <a:schemeClr val="accent2"/>
          </a:fillRef>
          <a:effectRef idx="1">
            <a:schemeClr val="accent2"/>
          </a:effectRef>
          <a:fontRef idx="minor">
            <a:schemeClr val="dk1"/>
          </a:fontRef>
        </p:style>
        <p:txBody>
          <a:bodyPr rtlCol="0" anchor="ctr"/>
          <a:lstStyle/>
          <a:p>
            <a:r>
              <a:rPr lang="en-US" sz="2000" dirty="0"/>
              <a:t>Data Access </a:t>
            </a:r>
          </a:p>
        </p:txBody>
      </p:sp>
      <p:sp>
        <p:nvSpPr>
          <p:cNvPr id="22" name="Rectangle 21">
            <a:extLst>
              <a:ext uri="{FF2B5EF4-FFF2-40B4-BE49-F238E27FC236}">
                <a16:creationId xmlns:a16="http://schemas.microsoft.com/office/drawing/2014/main" id="{DAAF5F89-AE34-43CF-824A-E678921E5E52}"/>
              </a:ext>
            </a:extLst>
          </p:cNvPr>
          <p:cNvSpPr/>
          <p:nvPr/>
        </p:nvSpPr>
        <p:spPr>
          <a:xfrm>
            <a:off x="2975555" y="2893543"/>
            <a:ext cx="1463040" cy="363831"/>
          </a:xfrm>
          <a:prstGeom prst="rect">
            <a:avLst/>
          </a:prstGeom>
          <a:solidFill>
            <a:srgbClr val="F3EAA5"/>
          </a:solidFill>
          <a:ln>
            <a:solidFill>
              <a:schemeClr val="accent3"/>
            </a:solidFill>
          </a:ln>
          <a:effectLst>
            <a:outerShdw blurRad="50800" dist="38100" dir="5400000" algn="t"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000" dirty="0">
                <a:solidFill>
                  <a:schemeClr val="bg2">
                    <a:lumMod val="25000"/>
                  </a:schemeClr>
                </a:solidFill>
              </a:rPr>
              <a:t>Module</a:t>
            </a:r>
          </a:p>
        </p:txBody>
      </p:sp>
      <p:sp>
        <p:nvSpPr>
          <p:cNvPr id="24" name="Rectangle 23">
            <a:extLst>
              <a:ext uri="{FF2B5EF4-FFF2-40B4-BE49-F238E27FC236}">
                <a16:creationId xmlns:a16="http://schemas.microsoft.com/office/drawing/2014/main" id="{515C5ACE-9DDA-4D47-B2C7-E499AE69D7BA}"/>
              </a:ext>
            </a:extLst>
          </p:cNvPr>
          <p:cNvSpPr/>
          <p:nvPr/>
        </p:nvSpPr>
        <p:spPr>
          <a:xfrm>
            <a:off x="5985374" y="2891718"/>
            <a:ext cx="1463040" cy="363831"/>
          </a:xfrm>
          <a:prstGeom prst="rect">
            <a:avLst/>
          </a:prstGeom>
          <a:solidFill>
            <a:srgbClr val="F3EAA5"/>
          </a:solidFill>
          <a:ln>
            <a:solidFill>
              <a:schemeClr val="accent3"/>
            </a:solidFill>
          </a:ln>
          <a:effectLst>
            <a:outerShdw blurRad="50800" dist="38100" dir="5400000" algn="t"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000" dirty="0">
                <a:solidFill>
                  <a:schemeClr val="bg2">
                    <a:lumMod val="25000"/>
                  </a:schemeClr>
                </a:solidFill>
              </a:rPr>
              <a:t>Module</a:t>
            </a:r>
          </a:p>
        </p:txBody>
      </p:sp>
      <p:sp>
        <p:nvSpPr>
          <p:cNvPr id="26" name="Rectangle 25">
            <a:extLst>
              <a:ext uri="{FF2B5EF4-FFF2-40B4-BE49-F238E27FC236}">
                <a16:creationId xmlns:a16="http://schemas.microsoft.com/office/drawing/2014/main" id="{29A59612-539D-4C96-B3B0-01588BA3E2D0}"/>
              </a:ext>
            </a:extLst>
          </p:cNvPr>
          <p:cNvSpPr/>
          <p:nvPr/>
        </p:nvSpPr>
        <p:spPr>
          <a:xfrm>
            <a:off x="8787075" y="2885767"/>
            <a:ext cx="1463040" cy="363831"/>
          </a:xfrm>
          <a:prstGeom prst="rect">
            <a:avLst/>
          </a:prstGeom>
          <a:solidFill>
            <a:srgbClr val="F3EAA5"/>
          </a:solidFill>
          <a:ln>
            <a:solidFill>
              <a:schemeClr val="accent3"/>
            </a:solidFill>
          </a:ln>
          <a:effectLst>
            <a:outerShdw blurRad="50800" dist="38100" dir="5400000" algn="t"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000" dirty="0">
                <a:solidFill>
                  <a:schemeClr val="bg2">
                    <a:lumMod val="25000"/>
                  </a:schemeClr>
                </a:solidFill>
              </a:rPr>
              <a:t>Module</a:t>
            </a:r>
          </a:p>
        </p:txBody>
      </p:sp>
      <p:sp>
        <p:nvSpPr>
          <p:cNvPr id="28" name="Rectangle 27">
            <a:extLst>
              <a:ext uri="{FF2B5EF4-FFF2-40B4-BE49-F238E27FC236}">
                <a16:creationId xmlns:a16="http://schemas.microsoft.com/office/drawing/2014/main" id="{2E66A297-668D-4835-8A10-24BFE6039F58}"/>
              </a:ext>
            </a:extLst>
          </p:cNvPr>
          <p:cNvSpPr/>
          <p:nvPr/>
        </p:nvSpPr>
        <p:spPr>
          <a:xfrm>
            <a:off x="2975555" y="4029385"/>
            <a:ext cx="1463040" cy="363831"/>
          </a:xfrm>
          <a:prstGeom prst="rect">
            <a:avLst/>
          </a:prstGeom>
          <a:solidFill>
            <a:srgbClr val="F3EAA5"/>
          </a:solidFill>
          <a:ln>
            <a:solidFill>
              <a:schemeClr val="accent3"/>
            </a:solidFill>
          </a:ln>
          <a:effectLst>
            <a:outerShdw blurRad="50800" dist="38100" dir="5400000" algn="t"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000" dirty="0">
                <a:solidFill>
                  <a:schemeClr val="bg2">
                    <a:lumMod val="25000"/>
                  </a:schemeClr>
                </a:solidFill>
              </a:rPr>
              <a:t>Module</a:t>
            </a:r>
          </a:p>
        </p:txBody>
      </p:sp>
      <p:sp>
        <p:nvSpPr>
          <p:cNvPr id="30" name="Rectangle 29">
            <a:extLst>
              <a:ext uri="{FF2B5EF4-FFF2-40B4-BE49-F238E27FC236}">
                <a16:creationId xmlns:a16="http://schemas.microsoft.com/office/drawing/2014/main" id="{4C938F3E-60B1-4153-AE8F-F9236EE11E1A}"/>
              </a:ext>
            </a:extLst>
          </p:cNvPr>
          <p:cNvSpPr/>
          <p:nvPr/>
        </p:nvSpPr>
        <p:spPr>
          <a:xfrm>
            <a:off x="5985374" y="4027560"/>
            <a:ext cx="1463040" cy="363831"/>
          </a:xfrm>
          <a:prstGeom prst="rect">
            <a:avLst/>
          </a:prstGeom>
          <a:solidFill>
            <a:srgbClr val="F3EAA5"/>
          </a:solidFill>
          <a:ln>
            <a:solidFill>
              <a:schemeClr val="accent3"/>
            </a:solidFill>
          </a:ln>
          <a:effectLst>
            <a:outerShdw blurRad="50800" dist="38100" dir="5400000" algn="t"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000" dirty="0">
                <a:solidFill>
                  <a:schemeClr val="bg2">
                    <a:lumMod val="25000"/>
                  </a:schemeClr>
                </a:solidFill>
              </a:rPr>
              <a:t>Module</a:t>
            </a:r>
          </a:p>
        </p:txBody>
      </p:sp>
      <p:sp>
        <p:nvSpPr>
          <p:cNvPr id="32" name="Rectangle 31">
            <a:extLst>
              <a:ext uri="{FF2B5EF4-FFF2-40B4-BE49-F238E27FC236}">
                <a16:creationId xmlns:a16="http://schemas.microsoft.com/office/drawing/2014/main" id="{D6958A85-E3C0-4CF0-97DC-545EB7940C84}"/>
              </a:ext>
            </a:extLst>
          </p:cNvPr>
          <p:cNvSpPr/>
          <p:nvPr/>
        </p:nvSpPr>
        <p:spPr>
          <a:xfrm>
            <a:off x="8787075" y="4021609"/>
            <a:ext cx="1463040" cy="363831"/>
          </a:xfrm>
          <a:prstGeom prst="rect">
            <a:avLst/>
          </a:prstGeom>
          <a:solidFill>
            <a:srgbClr val="F3EAA5"/>
          </a:solidFill>
          <a:ln>
            <a:solidFill>
              <a:schemeClr val="accent3"/>
            </a:solidFill>
          </a:ln>
          <a:effectLst>
            <a:outerShdw blurRad="50800" dist="38100" dir="5400000" algn="t"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000" dirty="0">
                <a:solidFill>
                  <a:schemeClr val="bg2">
                    <a:lumMod val="25000"/>
                  </a:schemeClr>
                </a:solidFill>
              </a:rPr>
              <a:t>Module</a:t>
            </a:r>
          </a:p>
        </p:txBody>
      </p:sp>
      <p:sp>
        <p:nvSpPr>
          <p:cNvPr id="34" name="Rectangle 33">
            <a:extLst>
              <a:ext uri="{FF2B5EF4-FFF2-40B4-BE49-F238E27FC236}">
                <a16:creationId xmlns:a16="http://schemas.microsoft.com/office/drawing/2014/main" id="{E5742E70-09A0-4847-8E56-26772E7BA41F}"/>
              </a:ext>
            </a:extLst>
          </p:cNvPr>
          <p:cNvSpPr/>
          <p:nvPr/>
        </p:nvSpPr>
        <p:spPr>
          <a:xfrm>
            <a:off x="2975555" y="5140237"/>
            <a:ext cx="1463040" cy="363831"/>
          </a:xfrm>
          <a:prstGeom prst="rect">
            <a:avLst/>
          </a:prstGeom>
          <a:solidFill>
            <a:srgbClr val="F3EAA5"/>
          </a:solidFill>
          <a:ln>
            <a:solidFill>
              <a:schemeClr val="accent3"/>
            </a:solidFill>
          </a:ln>
          <a:effectLst>
            <a:outerShdw blurRad="50800" dist="38100" dir="5400000" algn="t"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000" dirty="0">
                <a:solidFill>
                  <a:schemeClr val="bg2">
                    <a:lumMod val="25000"/>
                  </a:schemeClr>
                </a:solidFill>
              </a:rPr>
              <a:t>Module</a:t>
            </a:r>
          </a:p>
        </p:txBody>
      </p:sp>
      <p:sp>
        <p:nvSpPr>
          <p:cNvPr id="36" name="Rectangle 35">
            <a:extLst>
              <a:ext uri="{FF2B5EF4-FFF2-40B4-BE49-F238E27FC236}">
                <a16:creationId xmlns:a16="http://schemas.microsoft.com/office/drawing/2014/main" id="{969DC2B2-627D-4221-B715-63AB99A16EAC}"/>
              </a:ext>
            </a:extLst>
          </p:cNvPr>
          <p:cNvSpPr/>
          <p:nvPr/>
        </p:nvSpPr>
        <p:spPr>
          <a:xfrm>
            <a:off x="5985374" y="5138412"/>
            <a:ext cx="1463040" cy="363831"/>
          </a:xfrm>
          <a:prstGeom prst="rect">
            <a:avLst/>
          </a:prstGeom>
          <a:solidFill>
            <a:srgbClr val="F3EAA5"/>
          </a:solidFill>
          <a:ln>
            <a:solidFill>
              <a:schemeClr val="accent3"/>
            </a:solidFill>
          </a:ln>
          <a:effectLst>
            <a:outerShdw blurRad="50800" dist="38100" dir="5400000" algn="t"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000" dirty="0">
                <a:solidFill>
                  <a:schemeClr val="bg2">
                    <a:lumMod val="25000"/>
                  </a:schemeClr>
                </a:solidFill>
              </a:rPr>
              <a:t>Module</a:t>
            </a:r>
          </a:p>
        </p:txBody>
      </p:sp>
      <p:sp>
        <p:nvSpPr>
          <p:cNvPr id="38" name="Rectangle 37">
            <a:extLst>
              <a:ext uri="{FF2B5EF4-FFF2-40B4-BE49-F238E27FC236}">
                <a16:creationId xmlns:a16="http://schemas.microsoft.com/office/drawing/2014/main" id="{A089E739-16A8-422E-9562-40B2E9B04327}"/>
              </a:ext>
            </a:extLst>
          </p:cNvPr>
          <p:cNvSpPr/>
          <p:nvPr/>
        </p:nvSpPr>
        <p:spPr>
          <a:xfrm>
            <a:off x="8787075" y="5132461"/>
            <a:ext cx="1463040" cy="363831"/>
          </a:xfrm>
          <a:prstGeom prst="rect">
            <a:avLst/>
          </a:prstGeom>
          <a:solidFill>
            <a:srgbClr val="F3EAA5"/>
          </a:solidFill>
          <a:ln>
            <a:solidFill>
              <a:schemeClr val="accent3"/>
            </a:solidFill>
          </a:ln>
          <a:effectLst>
            <a:outerShdw blurRad="50800" dist="38100" dir="5400000" algn="t"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000" dirty="0">
                <a:solidFill>
                  <a:schemeClr val="bg2">
                    <a:lumMod val="25000"/>
                  </a:schemeClr>
                </a:solidFill>
              </a:rPr>
              <a:t>Module</a:t>
            </a:r>
          </a:p>
        </p:txBody>
      </p:sp>
      <p:cxnSp>
        <p:nvCxnSpPr>
          <p:cNvPr id="40" name="Straight Arrow Connector 39">
            <a:extLst>
              <a:ext uri="{FF2B5EF4-FFF2-40B4-BE49-F238E27FC236}">
                <a16:creationId xmlns:a16="http://schemas.microsoft.com/office/drawing/2014/main" id="{44CE98C5-0F37-4A7A-9DB2-63986D97A3F5}"/>
              </a:ext>
            </a:extLst>
          </p:cNvPr>
          <p:cNvCxnSpPr>
            <a:endCxn id="22" idx="0"/>
          </p:cNvCxnSpPr>
          <p:nvPr/>
        </p:nvCxnSpPr>
        <p:spPr>
          <a:xfrm>
            <a:off x="3707075" y="1836631"/>
            <a:ext cx="0" cy="1056912"/>
          </a:xfrm>
          <a:prstGeom prst="straightConnector1">
            <a:avLst/>
          </a:prstGeom>
          <a:ln w="571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5CC3F284-8511-48D3-AB9F-91F2E86E05B8}"/>
              </a:ext>
            </a:extLst>
          </p:cNvPr>
          <p:cNvCxnSpPr>
            <a:cxnSpLocks/>
          </p:cNvCxnSpPr>
          <p:nvPr/>
        </p:nvCxnSpPr>
        <p:spPr>
          <a:xfrm>
            <a:off x="3707075" y="3249598"/>
            <a:ext cx="0" cy="772011"/>
          </a:xfrm>
          <a:prstGeom prst="straightConnector1">
            <a:avLst/>
          </a:prstGeom>
          <a:ln w="571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D31DDA75-20FD-40E8-B700-0BB83E817109}"/>
              </a:ext>
            </a:extLst>
          </p:cNvPr>
          <p:cNvCxnSpPr>
            <a:cxnSpLocks/>
            <a:endCxn id="34" idx="0"/>
          </p:cNvCxnSpPr>
          <p:nvPr/>
        </p:nvCxnSpPr>
        <p:spPr>
          <a:xfrm>
            <a:off x="3707075" y="4385440"/>
            <a:ext cx="0" cy="754797"/>
          </a:xfrm>
          <a:prstGeom prst="straightConnector1">
            <a:avLst/>
          </a:prstGeom>
          <a:ln w="571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Connector: Elbow 45">
            <a:extLst>
              <a:ext uri="{FF2B5EF4-FFF2-40B4-BE49-F238E27FC236}">
                <a16:creationId xmlns:a16="http://schemas.microsoft.com/office/drawing/2014/main" id="{724C4AA9-9333-440B-ACC5-C1A21E45ABFE}"/>
              </a:ext>
            </a:extLst>
          </p:cNvPr>
          <p:cNvCxnSpPr>
            <a:endCxn id="36" idx="1"/>
          </p:cNvCxnSpPr>
          <p:nvPr/>
        </p:nvCxnSpPr>
        <p:spPr>
          <a:xfrm>
            <a:off x="4031848" y="4393216"/>
            <a:ext cx="1953526" cy="927112"/>
          </a:xfrm>
          <a:prstGeom prst="bentConnector3">
            <a:avLst/>
          </a:prstGeom>
          <a:ln w="571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or: Elbow 52">
            <a:extLst>
              <a:ext uri="{FF2B5EF4-FFF2-40B4-BE49-F238E27FC236}">
                <a16:creationId xmlns:a16="http://schemas.microsoft.com/office/drawing/2014/main" id="{7B179B34-883E-417C-BCBB-664746252EF6}"/>
              </a:ext>
            </a:extLst>
          </p:cNvPr>
          <p:cNvCxnSpPr>
            <a:endCxn id="30" idx="1"/>
          </p:cNvCxnSpPr>
          <p:nvPr/>
        </p:nvCxnSpPr>
        <p:spPr>
          <a:xfrm>
            <a:off x="4137859" y="3257374"/>
            <a:ext cx="1847515" cy="952102"/>
          </a:xfrm>
          <a:prstGeom prst="bentConnector3">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5" name="Connector: Elbow 54">
            <a:extLst>
              <a:ext uri="{FF2B5EF4-FFF2-40B4-BE49-F238E27FC236}">
                <a16:creationId xmlns:a16="http://schemas.microsoft.com/office/drawing/2014/main" id="{BAC159D2-087F-44CF-AFE8-5D98DB846C31}"/>
              </a:ext>
            </a:extLst>
          </p:cNvPr>
          <p:cNvCxnSpPr>
            <a:cxnSpLocks/>
            <a:endCxn id="30" idx="3"/>
          </p:cNvCxnSpPr>
          <p:nvPr/>
        </p:nvCxnSpPr>
        <p:spPr>
          <a:xfrm rot="10800000" flipV="1">
            <a:off x="7448414" y="3257374"/>
            <a:ext cx="1745410" cy="952102"/>
          </a:xfrm>
          <a:prstGeom prst="bentConnector3">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002FD04D-98F8-431F-9A1F-F8F175C97073}"/>
              </a:ext>
            </a:extLst>
          </p:cNvPr>
          <p:cNvCxnSpPr/>
          <p:nvPr/>
        </p:nvCxnSpPr>
        <p:spPr>
          <a:xfrm>
            <a:off x="6612835" y="1828855"/>
            <a:ext cx="0" cy="1056912"/>
          </a:xfrm>
          <a:prstGeom prst="straightConnector1">
            <a:avLst/>
          </a:prstGeom>
          <a:ln w="571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7FC71898-E02F-467B-BB21-1ECF49036E93}"/>
              </a:ext>
            </a:extLst>
          </p:cNvPr>
          <p:cNvCxnSpPr/>
          <p:nvPr/>
        </p:nvCxnSpPr>
        <p:spPr>
          <a:xfrm>
            <a:off x="9321491" y="1828855"/>
            <a:ext cx="0" cy="1056912"/>
          </a:xfrm>
          <a:prstGeom prst="straightConnector1">
            <a:avLst/>
          </a:prstGeom>
          <a:ln w="571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612E6FD2-5AEE-49AB-8AD0-1CD553BBF199}"/>
              </a:ext>
            </a:extLst>
          </p:cNvPr>
          <p:cNvCxnSpPr>
            <a:cxnSpLocks/>
          </p:cNvCxnSpPr>
          <p:nvPr/>
        </p:nvCxnSpPr>
        <p:spPr>
          <a:xfrm>
            <a:off x="9311331" y="3249598"/>
            <a:ext cx="0" cy="772011"/>
          </a:xfrm>
          <a:prstGeom prst="straightConnector1">
            <a:avLst/>
          </a:prstGeom>
          <a:ln w="571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E0662F4A-93EE-422C-B576-26DF2818BAED}"/>
              </a:ext>
            </a:extLst>
          </p:cNvPr>
          <p:cNvCxnSpPr>
            <a:cxnSpLocks/>
          </p:cNvCxnSpPr>
          <p:nvPr/>
        </p:nvCxnSpPr>
        <p:spPr>
          <a:xfrm>
            <a:off x="6602675" y="3242714"/>
            <a:ext cx="0" cy="786671"/>
          </a:xfrm>
          <a:prstGeom prst="straightConnector1">
            <a:avLst/>
          </a:prstGeom>
          <a:ln w="571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21" name="Group 20">
            <a:extLst>
              <a:ext uri="{FF2B5EF4-FFF2-40B4-BE49-F238E27FC236}">
                <a16:creationId xmlns:a16="http://schemas.microsoft.com/office/drawing/2014/main" id="{555347F0-8619-E74A-AE81-D1F241CA9D84}"/>
              </a:ext>
            </a:extLst>
          </p:cNvPr>
          <p:cNvGrpSpPr/>
          <p:nvPr/>
        </p:nvGrpSpPr>
        <p:grpSpPr>
          <a:xfrm>
            <a:off x="4136051" y="4403386"/>
            <a:ext cx="2013120" cy="725040"/>
            <a:chOff x="3619216" y="3995882"/>
            <a:chExt cx="2013120" cy="725040"/>
          </a:xfrm>
        </p:grpSpPr>
        <mc:AlternateContent xmlns:mc="http://schemas.openxmlformats.org/markup-compatibility/2006" xmlns:p14="http://schemas.microsoft.com/office/powerpoint/2010/main">
          <mc:Choice Requires="p14">
            <p:contentPart p14:bwMode="auto" r:id="rId2">
              <p14:nvContentPartPr>
                <p14:cNvPr id="17" name="Ink 16">
                  <a:extLst>
                    <a:ext uri="{FF2B5EF4-FFF2-40B4-BE49-F238E27FC236}">
                      <a16:creationId xmlns:a16="http://schemas.microsoft.com/office/drawing/2014/main" id="{F2A48C88-8E10-6145-AD63-62E460FE3CCD}"/>
                    </a:ext>
                  </a:extLst>
                </p14:cNvPr>
                <p14:cNvContentPartPr/>
                <p14:nvPr/>
              </p14:nvContentPartPr>
              <p14:xfrm>
                <a:off x="3696256" y="3995882"/>
                <a:ext cx="1936080" cy="716760"/>
              </p14:xfrm>
            </p:contentPart>
          </mc:Choice>
          <mc:Fallback xmlns="">
            <p:pic>
              <p:nvPicPr>
                <p:cNvPr id="17" name="Ink 16">
                  <a:extLst>
                    <a:ext uri="{FF2B5EF4-FFF2-40B4-BE49-F238E27FC236}">
                      <a16:creationId xmlns:a16="http://schemas.microsoft.com/office/drawing/2014/main" id="{F2A48C88-8E10-6145-AD63-62E460FE3CCD}"/>
                    </a:ext>
                  </a:extLst>
                </p:cNvPr>
                <p:cNvPicPr/>
                <p:nvPr/>
              </p:nvPicPr>
              <p:blipFill>
                <a:blip r:embed="rId4"/>
                <a:stretch>
                  <a:fillRect/>
                </a:stretch>
              </p:blipFill>
              <p:spPr>
                <a:xfrm>
                  <a:off x="3665656" y="3964922"/>
                  <a:ext cx="1997640" cy="7779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8" name="Ink 17">
                  <a:extLst>
                    <a:ext uri="{FF2B5EF4-FFF2-40B4-BE49-F238E27FC236}">
                      <a16:creationId xmlns:a16="http://schemas.microsoft.com/office/drawing/2014/main" id="{F17BD9C6-6EA4-184B-AD84-352CB0E9232C}"/>
                    </a:ext>
                  </a:extLst>
                </p14:cNvPr>
                <p14:cNvContentPartPr/>
                <p14:nvPr/>
              </p14:nvContentPartPr>
              <p14:xfrm>
                <a:off x="3619216" y="4629122"/>
                <a:ext cx="145440" cy="91800"/>
              </p14:xfrm>
            </p:contentPart>
          </mc:Choice>
          <mc:Fallback xmlns="">
            <p:pic>
              <p:nvPicPr>
                <p:cNvPr id="18" name="Ink 17">
                  <a:extLst>
                    <a:ext uri="{FF2B5EF4-FFF2-40B4-BE49-F238E27FC236}">
                      <a16:creationId xmlns:a16="http://schemas.microsoft.com/office/drawing/2014/main" id="{F17BD9C6-6EA4-184B-AD84-352CB0E9232C}"/>
                    </a:ext>
                  </a:extLst>
                </p:cNvPr>
                <p:cNvPicPr/>
                <p:nvPr/>
              </p:nvPicPr>
              <p:blipFill>
                <a:blip r:embed="rId6"/>
                <a:stretch>
                  <a:fillRect/>
                </a:stretch>
              </p:blipFill>
              <p:spPr>
                <a:xfrm>
                  <a:off x="3588616" y="4598522"/>
                  <a:ext cx="206640" cy="153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20" name="Ink 19">
                  <a:extLst>
                    <a:ext uri="{FF2B5EF4-FFF2-40B4-BE49-F238E27FC236}">
                      <a16:creationId xmlns:a16="http://schemas.microsoft.com/office/drawing/2014/main" id="{2C5171F4-163D-7E42-84D0-4EDB6C9BAD15}"/>
                    </a:ext>
                  </a:extLst>
                </p14:cNvPr>
                <p14:cNvContentPartPr/>
                <p14:nvPr/>
              </p14:nvContentPartPr>
              <p14:xfrm>
                <a:off x="3628216" y="4635242"/>
                <a:ext cx="109800" cy="47880"/>
              </p14:xfrm>
            </p:contentPart>
          </mc:Choice>
          <mc:Fallback xmlns="">
            <p:pic>
              <p:nvPicPr>
                <p:cNvPr id="20" name="Ink 19">
                  <a:extLst>
                    <a:ext uri="{FF2B5EF4-FFF2-40B4-BE49-F238E27FC236}">
                      <a16:creationId xmlns:a16="http://schemas.microsoft.com/office/drawing/2014/main" id="{2C5171F4-163D-7E42-84D0-4EDB6C9BAD15}"/>
                    </a:ext>
                  </a:extLst>
                </p:cNvPr>
                <p:cNvPicPr/>
                <p:nvPr/>
              </p:nvPicPr>
              <p:blipFill>
                <a:blip r:embed="rId8"/>
                <a:stretch>
                  <a:fillRect/>
                </a:stretch>
              </p:blipFill>
              <p:spPr>
                <a:xfrm>
                  <a:off x="3597616" y="4604282"/>
                  <a:ext cx="171360" cy="109080"/>
                </a:xfrm>
                <a:prstGeom prst="rect">
                  <a:avLst/>
                </a:prstGeom>
              </p:spPr>
            </p:pic>
          </mc:Fallback>
        </mc:AlternateContent>
      </p:grpSp>
      <p:grpSp>
        <p:nvGrpSpPr>
          <p:cNvPr id="27" name="Group 26">
            <a:extLst>
              <a:ext uri="{FF2B5EF4-FFF2-40B4-BE49-F238E27FC236}">
                <a16:creationId xmlns:a16="http://schemas.microsoft.com/office/drawing/2014/main" id="{E5273F7B-CF8F-D248-BE97-7989B910028C}"/>
              </a:ext>
            </a:extLst>
          </p:cNvPr>
          <p:cNvGrpSpPr/>
          <p:nvPr/>
        </p:nvGrpSpPr>
        <p:grpSpPr>
          <a:xfrm>
            <a:off x="7292288" y="4421487"/>
            <a:ext cx="1858680" cy="700920"/>
            <a:chOff x="6775453" y="4013983"/>
            <a:chExt cx="1858680" cy="700920"/>
          </a:xfrm>
        </p:grpSpPr>
        <mc:AlternateContent xmlns:mc="http://schemas.openxmlformats.org/markup-compatibility/2006" xmlns:p14="http://schemas.microsoft.com/office/powerpoint/2010/main">
          <mc:Choice Requires="p14">
            <p:contentPart p14:bwMode="auto" r:id="rId9">
              <p14:nvContentPartPr>
                <p14:cNvPr id="23" name="Ink 22">
                  <a:extLst>
                    <a:ext uri="{FF2B5EF4-FFF2-40B4-BE49-F238E27FC236}">
                      <a16:creationId xmlns:a16="http://schemas.microsoft.com/office/drawing/2014/main" id="{E0DCB957-8545-6740-B993-C66447BF3C48}"/>
                    </a:ext>
                  </a:extLst>
                </p14:cNvPr>
                <p14:cNvContentPartPr/>
                <p14:nvPr/>
              </p14:nvContentPartPr>
              <p14:xfrm>
                <a:off x="6775453" y="4013983"/>
                <a:ext cx="1828440" cy="671400"/>
              </p14:xfrm>
            </p:contentPart>
          </mc:Choice>
          <mc:Fallback xmlns="">
            <p:pic>
              <p:nvPicPr>
                <p:cNvPr id="23" name="Ink 22">
                  <a:extLst>
                    <a:ext uri="{FF2B5EF4-FFF2-40B4-BE49-F238E27FC236}">
                      <a16:creationId xmlns:a16="http://schemas.microsoft.com/office/drawing/2014/main" id="{E0DCB957-8545-6740-B993-C66447BF3C48}"/>
                    </a:ext>
                  </a:extLst>
                </p:cNvPr>
                <p:cNvPicPr/>
                <p:nvPr/>
              </p:nvPicPr>
              <p:blipFill>
                <a:blip r:embed="rId10"/>
                <a:stretch>
                  <a:fillRect/>
                </a:stretch>
              </p:blipFill>
              <p:spPr>
                <a:xfrm>
                  <a:off x="6744853" y="3983383"/>
                  <a:ext cx="1890000" cy="7326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5" name="Ink 24">
                  <a:extLst>
                    <a:ext uri="{FF2B5EF4-FFF2-40B4-BE49-F238E27FC236}">
                      <a16:creationId xmlns:a16="http://schemas.microsoft.com/office/drawing/2014/main" id="{6EBC9F2E-9AA0-AD49-AF05-1A5643CA378B}"/>
                    </a:ext>
                  </a:extLst>
                </p14:cNvPr>
                <p14:cNvContentPartPr/>
                <p14:nvPr/>
              </p14:nvContentPartPr>
              <p14:xfrm>
                <a:off x="8538373" y="4637503"/>
                <a:ext cx="95760" cy="77400"/>
              </p14:xfrm>
            </p:contentPart>
          </mc:Choice>
          <mc:Fallback xmlns="">
            <p:pic>
              <p:nvPicPr>
                <p:cNvPr id="25" name="Ink 24">
                  <a:extLst>
                    <a:ext uri="{FF2B5EF4-FFF2-40B4-BE49-F238E27FC236}">
                      <a16:creationId xmlns:a16="http://schemas.microsoft.com/office/drawing/2014/main" id="{6EBC9F2E-9AA0-AD49-AF05-1A5643CA378B}"/>
                    </a:ext>
                  </a:extLst>
                </p:cNvPr>
                <p:cNvPicPr/>
                <p:nvPr/>
              </p:nvPicPr>
              <p:blipFill>
                <a:blip r:embed="rId12"/>
                <a:stretch>
                  <a:fillRect/>
                </a:stretch>
              </p:blipFill>
              <p:spPr>
                <a:xfrm>
                  <a:off x="8507413" y="4606903"/>
                  <a:ext cx="157320" cy="138960"/>
                </a:xfrm>
                <a:prstGeom prst="rect">
                  <a:avLst/>
                </a:prstGeom>
              </p:spPr>
            </p:pic>
          </mc:Fallback>
        </mc:AlternateContent>
      </p:grpSp>
      <p:grpSp>
        <p:nvGrpSpPr>
          <p:cNvPr id="33" name="Group 32">
            <a:extLst>
              <a:ext uri="{FF2B5EF4-FFF2-40B4-BE49-F238E27FC236}">
                <a16:creationId xmlns:a16="http://schemas.microsoft.com/office/drawing/2014/main" id="{776CA5A2-6FFA-8A42-B72A-6803461F75DB}"/>
              </a:ext>
            </a:extLst>
          </p:cNvPr>
          <p:cNvGrpSpPr/>
          <p:nvPr/>
        </p:nvGrpSpPr>
        <p:grpSpPr>
          <a:xfrm>
            <a:off x="4357750" y="4441884"/>
            <a:ext cx="5099760" cy="694800"/>
            <a:chOff x="3840915" y="4034380"/>
            <a:chExt cx="5099760" cy="694800"/>
          </a:xfrm>
        </p:grpSpPr>
        <mc:AlternateContent xmlns:mc="http://schemas.openxmlformats.org/markup-compatibility/2006" xmlns:p14="http://schemas.microsoft.com/office/powerpoint/2010/main">
          <mc:Choice Requires="p14">
            <p:contentPart p14:bwMode="auto" r:id="rId13">
              <p14:nvContentPartPr>
                <p14:cNvPr id="29" name="Ink 28">
                  <a:extLst>
                    <a:ext uri="{FF2B5EF4-FFF2-40B4-BE49-F238E27FC236}">
                      <a16:creationId xmlns:a16="http://schemas.microsoft.com/office/drawing/2014/main" id="{5BA862B2-40C7-9A4E-B5DA-30654F72D6BF}"/>
                    </a:ext>
                  </a:extLst>
                </p14:cNvPr>
                <p14:cNvContentPartPr/>
                <p14:nvPr/>
              </p14:nvContentPartPr>
              <p14:xfrm>
                <a:off x="3840915" y="4034380"/>
                <a:ext cx="5058360" cy="694800"/>
              </p14:xfrm>
            </p:contentPart>
          </mc:Choice>
          <mc:Fallback xmlns="">
            <p:pic>
              <p:nvPicPr>
                <p:cNvPr id="29" name="Ink 28">
                  <a:extLst>
                    <a:ext uri="{FF2B5EF4-FFF2-40B4-BE49-F238E27FC236}">
                      <a16:creationId xmlns:a16="http://schemas.microsoft.com/office/drawing/2014/main" id="{5BA862B2-40C7-9A4E-B5DA-30654F72D6BF}"/>
                    </a:ext>
                  </a:extLst>
                </p:cNvPr>
                <p:cNvPicPr/>
                <p:nvPr/>
              </p:nvPicPr>
              <p:blipFill>
                <a:blip r:embed="rId14"/>
                <a:stretch>
                  <a:fillRect/>
                </a:stretch>
              </p:blipFill>
              <p:spPr>
                <a:xfrm>
                  <a:off x="3810315" y="4003780"/>
                  <a:ext cx="5119920" cy="7560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31" name="Ink 30">
                  <a:extLst>
                    <a:ext uri="{FF2B5EF4-FFF2-40B4-BE49-F238E27FC236}">
                      <a16:creationId xmlns:a16="http://schemas.microsoft.com/office/drawing/2014/main" id="{25140FF2-3017-B54B-B9FE-A39D32F1AD6D}"/>
                    </a:ext>
                  </a:extLst>
                </p14:cNvPr>
                <p14:cNvContentPartPr/>
                <p14:nvPr/>
              </p14:nvContentPartPr>
              <p14:xfrm>
                <a:off x="8747715" y="4592740"/>
                <a:ext cx="192960" cy="109800"/>
              </p14:xfrm>
            </p:contentPart>
          </mc:Choice>
          <mc:Fallback xmlns="">
            <p:pic>
              <p:nvPicPr>
                <p:cNvPr id="31" name="Ink 30">
                  <a:extLst>
                    <a:ext uri="{FF2B5EF4-FFF2-40B4-BE49-F238E27FC236}">
                      <a16:creationId xmlns:a16="http://schemas.microsoft.com/office/drawing/2014/main" id="{25140FF2-3017-B54B-B9FE-A39D32F1AD6D}"/>
                    </a:ext>
                  </a:extLst>
                </p:cNvPr>
                <p:cNvPicPr/>
                <p:nvPr/>
              </p:nvPicPr>
              <p:blipFill>
                <a:blip r:embed="rId16"/>
                <a:stretch>
                  <a:fillRect/>
                </a:stretch>
              </p:blipFill>
              <p:spPr>
                <a:xfrm>
                  <a:off x="8717115" y="4561780"/>
                  <a:ext cx="254520" cy="171000"/>
                </a:xfrm>
                <a:prstGeom prst="rect">
                  <a:avLst/>
                </a:prstGeom>
              </p:spPr>
            </p:pic>
          </mc:Fallback>
        </mc:AlternateContent>
      </p:grpSp>
      <p:grpSp>
        <p:nvGrpSpPr>
          <p:cNvPr id="39" name="Group 38">
            <a:extLst>
              <a:ext uri="{FF2B5EF4-FFF2-40B4-BE49-F238E27FC236}">
                <a16:creationId xmlns:a16="http://schemas.microsoft.com/office/drawing/2014/main" id="{9B899E69-F9FE-AC46-8144-A3AE22AA0633}"/>
              </a:ext>
            </a:extLst>
          </p:cNvPr>
          <p:cNvGrpSpPr/>
          <p:nvPr/>
        </p:nvGrpSpPr>
        <p:grpSpPr>
          <a:xfrm>
            <a:off x="7413430" y="4269804"/>
            <a:ext cx="1383480" cy="1053360"/>
            <a:chOff x="6896595" y="3862300"/>
            <a:chExt cx="1383480" cy="1053360"/>
          </a:xfrm>
        </p:grpSpPr>
        <mc:AlternateContent xmlns:mc="http://schemas.openxmlformats.org/markup-compatibility/2006" xmlns:p14="http://schemas.microsoft.com/office/powerpoint/2010/main">
          <mc:Choice Requires="p14">
            <p:contentPart p14:bwMode="auto" r:id="rId17">
              <p14:nvContentPartPr>
                <p14:cNvPr id="35" name="Ink 34">
                  <a:extLst>
                    <a:ext uri="{FF2B5EF4-FFF2-40B4-BE49-F238E27FC236}">
                      <a16:creationId xmlns:a16="http://schemas.microsoft.com/office/drawing/2014/main" id="{1E5DE109-57BC-6E4C-8FD1-2962D9384A56}"/>
                    </a:ext>
                  </a:extLst>
                </p14:cNvPr>
                <p14:cNvContentPartPr/>
                <p14:nvPr/>
              </p14:nvContentPartPr>
              <p14:xfrm>
                <a:off x="6917115" y="3862300"/>
                <a:ext cx="1362960" cy="1032480"/>
              </p14:xfrm>
            </p:contentPart>
          </mc:Choice>
          <mc:Fallback xmlns="">
            <p:pic>
              <p:nvPicPr>
                <p:cNvPr id="35" name="Ink 34">
                  <a:extLst>
                    <a:ext uri="{FF2B5EF4-FFF2-40B4-BE49-F238E27FC236}">
                      <a16:creationId xmlns:a16="http://schemas.microsoft.com/office/drawing/2014/main" id="{1E5DE109-57BC-6E4C-8FD1-2962D9384A56}"/>
                    </a:ext>
                  </a:extLst>
                </p:cNvPr>
                <p:cNvPicPr/>
                <p:nvPr/>
              </p:nvPicPr>
              <p:blipFill>
                <a:blip r:embed="rId18"/>
                <a:stretch>
                  <a:fillRect/>
                </a:stretch>
              </p:blipFill>
              <p:spPr>
                <a:xfrm>
                  <a:off x="6886515" y="3831700"/>
                  <a:ext cx="1424160" cy="109404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37" name="Ink 36">
                  <a:extLst>
                    <a:ext uri="{FF2B5EF4-FFF2-40B4-BE49-F238E27FC236}">
                      <a16:creationId xmlns:a16="http://schemas.microsoft.com/office/drawing/2014/main" id="{CCFAE068-6373-F349-8981-8305F77E914E}"/>
                    </a:ext>
                  </a:extLst>
                </p14:cNvPr>
                <p14:cNvContentPartPr/>
                <p14:nvPr/>
              </p14:nvContentPartPr>
              <p14:xfrm>
                <a:off x="6896595" y="4770940"/>
                <a:ext cx="96840" cy="144720"/>
              </p14:xfrm>
            </p:contentPart>
          </mc:Choice>
          <mc:Fallback xmlns="">
            <p:pic>
              <p:nvPicPr>
                <p:cNvPr id="37" name="Ink 36">
                  <a:extLst>
                    <a:ext uri="{FF2B5EF4-FFF2-40B4-BE49-F238E27FC236}">
                      <a16:creationId xmlns:a16="http://schemas.microsoft.com/office/drawing/2014/main" id="{CCFAE068-6373-F349-8981-8305F77E914E}"/>
                    </a:ext>
                  </a:extLst>
                </p:cNvPr>
                <p:cNvPicPr/>
                <p:nvPr/>
              </p:nvPicPr>
              <p:blipFill>
                <a:blip r:embed="rId20"/>
                <a:stretch>
                  <a:fillRect/>
                </a:stretch>
              </p:blipFill>
              <p:spPr>
                <a:xfrm>
                  <a:off x="6865995" y="4739980"/>
                  <a:ext cx="158040" cy="206280"/>
                </a:xfrm>
                <a:prstGeom prst="rect">
                  <a:avLst/>
                </a:prstGeom>
              </p:spPr>
            </p:pic>
          </mc:Fallback>
        </mc:AlternateContent>
      </p:grpSp>
      <p:grpSp>
        <p:nvGrpSpPr>
          <p:cNvPr id="45" name="Group 44">
            <a:extLst>
              <a:ext uri="{FF2B5EF4-FFF2-40B4-BE49-F238E27FC236}">
                <a16:creationId xmlns:a16="http://schemas.microsoft.com/office/drawing/2014/main" id="{78DEE3D3-F26E-B045-A91A-4BE9056FAA7E}"/>
              </a:ext>
            </a:extLst>
          </p:cNvPr>
          <p:cNvGrpSpPr/>
          <p:nvPr/>
        </p:nvGrpSpPr>
        <p:grpSpPr>
          <a:xfrm>
            <a:off x="9567310" y="4428204"/>
            <a:ext cx="186120" cy="708840"/>
            <a:chOff x="9050475" y="4020700"/>
            <a:chExt cx="186120" cy="708840"/>
          </a:xfrm>
        </p:grpSpPr>
        <mc:AlternateContent xmlns:mc="http://schemas.openxmlformats.org/markup-compatibility/2006" xmlns:p14="http://schemas.microsoft.com/office/powerpoint/2010/main">
          <mc:Choice Requires="p14">
            <p:contentPart p14:bwMode="auto" r:id="rId21">
              <p14:nvContentPartPr>
                <p14:cNvPr id="42" name="Ink 41">
                  <a:extLst>
                    <a:ext uri="{FF2B5EF4-FFF2-40B4-BE49-F238E27FC236}">
                      <a16:creationId xmlns:a16="http://schemas.microsoft.com/office/drawing/2014/main" id="{87D1B2A2-8873-5746-B9F1-E9922C201B84}"/>
                    </a:ext>
                  </a:extLst>
                </p14:cNvPr>
                <p14:cNvContentPartPr/>
                <p14:nvPr/>
              </p14:nvContentPartPr>
              <p14:xfrm>
                <a:off x="9112395" y="4020700"/>
                <a:ext cx="14040" cy="578520"/>
              </p14:xfrm>
            </p:contentPart>
          </mc:Choice>
          <mc:Fallback xmlns="">
            <p:pic>
              <p:nvPicPr>
                <p:cNvPr id="42" name="Ink 41">
                  <a:extLst>
                    <a:ext uri="{FF2B5EF4-FFF2-40B4-BE49-F238E27FC236}">
                      <a16:creationId xmlns:a16="http://schemas.microsoft.com/office/drawing/2014/main" id="{87D1B2A2-8873-5746-B9F1-E9922C201B84}"/>
                    </a:ext>
                  </a:extLst>
                </p:cNvPr>
                <p:cNvPicPr/>
                <p:nvPr/>
              </p:nvPicPr>
              <p:blipFill>
                <a:blip r:embed="rId22"/>
                <a:stretch>
                  <a:fillRect/>
                </a:stretch>
              </p:blipFill>
              <p:spPr>
                <a:xfrm>
                  <a:off x="9081795" y="3990100"/>
                  <a:ext cx="75600" cy="6397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44" name="Ink 43">
                  <a:extLst>
                    <a:ext uri="{FF2B5EF4-FFF2-40B4-BE49-F238E27FC236}">
                      <a16:creationId xmlns:a16="http://schemas.microsoft.com/office/drawing/2014/main" id="{4F160819-5D6B-E746-8049-0FCE130C22D4}"/>
                    </a:ext>
                  </a:extLst>
                </p14:cNvPr>
                <p14:cNvContentPartPr/>
                <p14:nvPr/>
              </p14:nvContentPartPr>
              <p14:xfrm>
                <a:off x="9050475" y="4584820"/>
                <a:ext cx="186120" cy="144720"/>
              </p14:xfrm>
            </p:contentPart>
          </mc:Choice>
          <mc:Fallback xmlns="">
            <p:pic>
              <p:nvPicPr>
                <p:cNvPr id="44" name="Ink 43">
                  <a:extLst>
                    <a:ext uri="{FF2B5EF4-FFF2-40B4-BE49-F238E27FC236}">
                      <a16:creationId xmlns:a16="http://schemas.microsoft.com/office/drawing/2014/main" id="{4F160819-5D6B-E746-8049-0FCE130C22D4}"/>
                    </a:ext>
                  </a:extLst>
                </p:cNvPr>
                <p:cNvPicPr/>
                <p:nvPr/>
              </p:nvPicPr>
              <p:blipFill>
                <a:blip r:embed="rId24"/>
                <a:stretch>
                  <a:fillRect/>
                </a:stretch>
              </p:blipFill>
              <p:spPr>
                <a:xfrm>
                  <a:off x="9019875" y="4554220"/>
                  <a:ext cx="247680" cy="206280"/>
                </a:xfrm>
                <a:prstGeom prst="rect">
                  <a:avLst/>
                </a:prstGeom>
              </p:spPr>
            </p:pic>
          </mc:Fallback>
        </mc:AlternateContent>
      </p:grpSp>
      <p:grpSp>
        <p:nvGrpSpPr>
          <p:cNvPr id="49" name="Group 48">
            <a:extLst>
              <a:ext uri="{FF2B5EF4-FFF2-40B4-BE49-F238E27FC236}">
                <a16:creationId xmlns:a16="http://schemas.microsoft.com/office/drawing/2014/main" id="{319ACC16-71E7-064C-A8EA-5F9C87301C72}"/>
              </a:ext>
            </a:extLst>
          </p:cNvPr>
          <p:cNvGrpSpPr/>
          <p:nvPr/>
        </p:nvGrpSpPr>
        <p:grpSpPr>
          <a:xfrm>
            <a:off x="4456944" y="3044197"/>
            <a:ext cx="4624200" cy="958320"/>
            <a:chOff x="3940109" y="2636693"/>
            <a:chExt cx="4624200" cy="958320"/>
          </a:xfrm>
        </p:grpSpPr>
        <mc:AlternateContent xmlns:mc="http://schemas.openxmlformats.org/markup-compatibility/2006" xmlns:p14="http://schemas.microsoft.com/office/powerpoint/2010/main">
          <mc:Choice Requires="p14">
            <p:contentPart p14:bwMode="auto" r:id="rId25">
              <p14:nvContentPartPr>
                <p14:cNvPr id="47" name="Ink 46">
                  <a:extLst>
                    <a:ext uri="{FF2B5EF4-FFF2-40B4-BE49-F238E27FC236}">
                      <a16:creationId xmlns:a16="http://schemas.microsoft.com/office/drawing/2014/main" id="{40516796-4F3A-5C4B-9765-E87347F4F6C1}"/>
                    </a:ext>
                  </a:extLst>
                </p14:cNvPr>
                <p14:cNvContentPartPr/>
                <p14:nvPr/>
              </p14:nvContentPartPr>
              <p14:xfrm>
                <a:off x="3940109" y="2636693"/>
                <a:ext cx="4578120" cy="958320"/>
              </p14:xfrm>
            </p:contentPart>
          </mc:Choice>
          <mc:Fallback xmlns="">
            <p:pic>
              <p:nvPicPr>
                <p:cNvPr id="47" name="Ink 46">
                  <a:extLst>
                    <a:ext uri="{FF2B5EF4-FFF2-40B4-BE49-F238E27FC236}">
                      <a16:creationId xmlns:a16="http://schemas.microsoft.com/office/drawing/2014/main" id="{40516796-4F3A-5C4B-9765-E87347F4F6C1}"/>
                    </a:ext>
                  </a:extLst>
                </p:cNvPr>
                <p:cNvPicPr/>
                <p:nvPr/>
              </p:nvPicPr>
              <p:blipFill>
                <a:blip r:embed="rId26"/>
                <a:stretch>
                  <a:fillRect/>
                </a:stretch>
              </p:blipFill>
              <p:spPr>
                <a:xfrm>
                  <a:off x="3899069" y="2595653"/>
                  <a:ext cx="4660200" cy="10404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48" name="Ink 47">
                  <a:extLst>
                    <a:ext uri="{FF2B5EF4-FFF2-40B4-BE49-F238E27FC236}">
                      <a16:creationId xmlns:a16="http://schemas.microsoft.com/office/drawing/2014/main" id="{EBAA793D-7E78-7345-AF13-4EEF6D2F972A}"/>
                    </a:ext>
                  </a:extLst>
                </p14:cNvPr>
                <p14:cNvContentPartPr/>
                <p14:nvPr/>
              </p14:nvContentPartPr>
              <p14:xfrm>
                <a:off x="8416709" y="3474773"/>
                <a:ext cx="147600" cy="101520"/>
              </p14:xfrm>
            </p:contentPart>
          </mc:Choice>
          <mc:Fallback xmlns="">
            <p:pic>
              <p:nvPicPr>
                <p:cNvPr id="48" name="Ink 47">
                  <a:extLst>
                    <a:ext uri="{FF2B5EF4-FFF2-40B4-BE49-F238E27FC236}">
                      <a16:creationId xmlns:a16="http://schemas.microsoft.com/office/drawing/2014/main" id="{EBAA793D-7E78-7345-AF13-4EEF6D2F972A}"/>
                    </a:ext>
                  </a:extLst>
                </p:cNvPr>
                <p:cNvPicPr/>
                <p:nvPr/>
              </p:nvPicPr>
              <p:blipFill>
                <a:blip r:embed="rId28"/>
                <a:stretch>
                  <a:fillRect/>
                </a:stretch>
              </p:blipFill>
              <p:spPr>
                <a:xfrm>
                  <a:off x="8385749" y="3444173"/>
                  <a:ext cx="209160" cy="1630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9">
            <p14:nvContentPartPr>
              <p14:cNvPr id="54" name="Ink 53">
                <a:extLst>
                  <a:ext uri="{FF2B5EF4-FFF2-40B4-BE49-F238E27FC236}">
                    <a16:creationId xmlns:a16="http://schemas.microsoft.com/office/drawing/2014/main" id="{88DC78C0-7713-B948-A3B5-3BE90494E28C}"/>
                  </a:ext>
                </a:extLst>
              </p14:cNvPr>
              <p14:cNvContentPartPr/>
              <p14:nvPr/>
            </p14:nvContentPartPr>
            <p14:xfrm>
              <a:off x="4461569" y="5460772"/>
              <a:ext cx="101520" cy="64080"/>
            </p14:xfrm>
          </p:contentPart>
        </mc:Choice>
        <mc:Fallback xmlns="">
          <p:pic>
            <p:nvPicPr>
              <p:cNvPr id="54" name="Ink 53">
                <a:extLst>
                  <a:ext uri="{FF2B5EF4-FFF2-40B4-BE49-F238E27FC236}">
                    <a16:creationId xmlns:a16="http://schemas.microsoft.com/office/drawing/2014/main" id="{88DC78C0-7713-B948-A3B5-3BE90494E28C}"/>
                  </a:ext>
                </a:extLst>
              </p:cNvPr>
              <p:cNvPicPr/>
              <p:nvPr/>
            </p:nvPicPr>
            <p:blipFill>
              <a:blip r:embed="rId30"/>
              <a:stretch>
                <a:fillRect/>
              </a:stretch>
            </p:blipFill>
            <p:spPr>
              <a:xfrm>
                <a:off x="4430609" y="5429985"/>
                <a:ext cx="162720" cy="124938"/>
              </a:xfrm>
              <a:prstGeom prst="rect">
                <a:avLst/>
              </a:prstGeom>
            </p:spPr>
          </p:pic>
        </mc:Fallback>
      </mc:AlternateContent>
      <p:grpSp>
        <p:nvGrpSpPr>
          <p:cNvPr id="62" name="Group 61">
            <a:extLst>
              <a:ext uri="{FF2B5EF4-FFF2-40B4-BE49-F238E27FC236}">
                <a16:creationId xmlns:a16="http://schemas.microsoft.com/office/drawing/2014/main" id="{F4B22B88-A4B3-F94D-8966-08A3F825539E}"/>
              </a:ext>
            </a:extLst>
          </p:cNvPr>
          <p:cNvGrpSpPr/>
          <p:nvPr/>
        </p:nvGrpSpPr>
        <p:grpSpPr>
          <a:xfrm>
            <a:off x="4421249" y="4407517"/>
            <a:ext cx="4438495" cy="1230735"/>
            <a:chOff x="3904414" y="4000013"/>
            <a:chExt cx="4438495" cy="1230735"/>
          </a:xfrm>
        </p:grpSpPr>
        <mc:AlternateContent xmlns:mc="http://schemas.openxmlformats.org/markup-compatibility/2006" xmlns:p14="http://schemas.microsoft.com/office/powerpoint/2010/main">
          <mc:Choice Requires="p14">
            <p:contentPart p14:bwMode="auto" r:id="rId31">
              <p14:nvContentPartPr>
                <p14:cNvPr id="50" name="Ink 49">
                  <a:extLst>
                    <a:ext uri="{FF2B5EF4-FFF2-40B4-BE49-F238E27FC236}">
                      <a16:creationId xmlns:a16="http://schemas.microsoft.com/office/drawing/2014/main" id="{4731B50E-137B-C948-9CCF-DFAA14CD9C28}"/>
                    </a:ext>
                  </a:extLst>
                </p14:cNvPr>
                <p14:cNvContentPartPr/>
                <p14:nvPr/>
              </p14:nvContentPartPr>
              <p14:xfrm>
                <a:off x="3921389" y="4000013"/>
                <a:ext cx="4421520" cy="1225440"/>
              </p14:xfrm>
            </p:contentPart>
          </mc:Choice>
          <mc:Fallback xmlns="">
            <p:pic>
              <p:nvPicPr>
                <p:cNvPr id="50" name="Ink 49">
                  <a:extLst>
                    <a:ext uri="{FF2B5EF4-FFF2-40B4-BE49-F238E27FC236}">
                      <a16:creationId xmlns:a16="http://schemas.microsoft.com/office/drawing/2014/main" id="{4731B50E-137B-C948-9CCF-DFAA14CD9C28}"/>
                    </a:ext>
                  </a:extLst>
                </p:cNvPr>
                <p:cNvPicPr/>
                <p:nvPr/>
              </p:nvPicPr>
              <p:blipFill>
                <a:blip r:embed="rId32"/>
                <a:stretch>
                  <a:fillRect/>
                </a:stretch>
              </p:blipFill>
              <p:spPr>
                <a:xfrm>
                  <a:off x="3890789" y="3969053"/>
                  <a:ext cx="4483080" cy="12866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51" name="Ink 50">
                  <a:extLst>
                    <a:ext uri="{FF2B5EF4-FFF2-40B4-BE49-F238E27FC236}">
                      <a16:creationId xmlns:a16="http://schemas.microsoft.com/office/drawing/2014/main" id="{BBAAFD2B-1FCE-814B-9627-3D5092B589C3}"/>
                    </a:ext>
                  </a:extLst>
                </p14:cNvPr>
                <p14:cNvContentPartPr/>
                <p14:nvPr/>
              </p14:nvContentPartPr>
              <p14:xfrm>
                <a:off x="3912389" y="5050133"/>
                <a:ext cx="110880" cy="156960"/>
              </p14:xfrm>
            </p:contentPart>
          </mc:Choice>
          <mc:Fallback xmlns="">
            <p:pic>
              <p:nvPicPr>
                <p:cNvPr id="51" name="Ink 50">
                  <a:extLst>
                    <a:ext uri="{FF2B5EF4-FFF2-40B4-BE49-F238E27FC236}">
                      <a16:creationId xmlns:a16="http://schemas.microsoft.com/office/drawing/2014/main" id="{BBAAFD2B-1FCE-814B-9627-3D5092B589C3}"/>
                    </a:ext>
                  </a:extLst>
                </p:cNvPr>
                <p:cNvPicPr/>
                <p:nvPr/>
              </p:nvPicPr>
              <p:blipFill>
                <a:blip r:embed="rId34"/>
                <a:stretch>
                  <a:fillRect/>
                </a:stretch>
              </p:blipFill>
              <p:spPr>
                <a:xfrm>
                  <a:off x="3881789" y="5019173"/>
                  <a:ext cx="172080" cy="21816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61" name="Ink 60">
                  <a:extLst>
                    <a:ext uri="{FF2B5EF4-FFF2-40B4-BE49-F238E27FC236}">
                      <a16:creationId xmlns:a16="http://schemas.microsoft.com/office/drawing/2014/main" id="{80F4B7AA-BA82-5547-BE72-5FCC6B684C5F}"/>
                    </a:ext>
                  </a:extLst>
                </p14:cNvPr>
                <p14:cNvContentPartPr/>
                <p14:nvPr/>
              </p14:nvContentPartPr>
              <p14:xfrm>
                <a:off x="3904414" y="5056148"/>
                <a:ext cx="148320" cy="174600"/>
              </p14:xfrm>
            </p:contentPart>
          </mc:Choice>
          <mc:Fallback xmlns="">
            <p:pic>
              <p:nvPicPr>
                <p:cNvPr id="61" name="Ink 60">
                  <a:extLst>
                    <a:ext uri="{FF2B5EF4-FFF2-40B4-BE49-F238E27FC236}">
                      <a16:creationId xmlns:a16="http://schemas.microsoft.com/office/drawing/2014/main" id="{80F4B7AA-BA82-5547-BE72-5FCC6B684C5F}"/>
                    </a:ext>
                  </a:extLst>
                </p:cNvPr>
                <p:cNvPicPr/>
                <p:nvPr/>
              </p:nvPicPr>
              <p:blipFill>
                <a:blip r:embed="rId36"/>
                <a:stretch>
                  <a:fillRect/>
                </a:stretch>
              </p:blipFill>
              <p:spPr>
                <a:xfrm>
                  <a:off x="3873454" y="5025548"/>
                  <a:ext cx="209880" cy="235800"/>
                </a:xfrm>
                <a:prstGeom prst="rect">
                  <a:avLst/>
                </a:prstGeom>
              </p:spPr>
            </p:pic>
          </mc:Fallback>
        </mc:AlternateContent>
      </p:grpSp>
      <p:sp>
        <p:nvSpPr>
          <p:cNvPr id="59" name="Title 1">
            <a:extLst>
              <a:ext uri="{FF2B5EF4-FFF2-40B4-BE49-F238E27FC236}">
                <a16:creationId xmlns:a16="http://schemas.microsoft.com/office/drawing/2014/main" id="{279B76E6-DD43-4BE3-B189-2AD1D63E78B2}"/>
              </a:ext>
            </a:extLst>
          </p:cNvPr>
          <p:cNvSpPr txBox="1">
            <a:spLocks/>
          </p:cNvSpPr>
          <p:nvPr/>
        </p:nvSpPr>
        <p:spPr>
          <a:xfrm>
            <a:off x="6410739" y="282887"/>
            <a:ext cx="5386710" cy="899665"/>
          </a:xfrm>
          <a:prstGeom prst="rect">
            <a:avLst/>
          </a:prstGeom>
        </p:spPr>
        <p:txBody>
          <a:bodyPr vert="horz" wrap="square" lIns="146304" tIns="91440" rIns="146304" bIns="91440" rtlCol="0" anchor="t">
            <a:noAutofit/>
          </a:bodyPr>
          <a:lstStyle>
            <a:lvl1pPr algn="l" defTabSz="914377" rtl="0" eaLnBrk="1" latinLnBrk="0" hangingPunct="1">
              <a:lnSpc>
                <a:spcPct val="90000"/>
              </a:lnSpc>
              <a:spcBef>
                <a:spcPct val="0"/>
              </a:spcBef>
              <a:buNone/>
              <a:defRPr sz="4400" kern="1200">
                <a:solidFill>
                  <a:schemeClr val="tx1">
                    <a:lumMod val="75000"/>
                    <a:lumOff val="25000"/>
                  </a:schemeClr>
                </a:solidFill>
                <a:latin typeface="Segoe UI" panose="020B0502040204020203" pitchFamily="34" charset="0"/>
                <a:ea typeface="+mj-ea"/>
                <a:cs typeface="Segoe UI" panose="020B0502040204020203" pitchFamily="34" charset="0"/>
              </a:defRPr>
            </a:lvl1pPr>
          </a:lstStyle>
          <a:p>
            <a:pPr algn="r"/>
            <a:r>
              <a:rPr lang="en-US" dirty="0"/>
              <a:t>Real life</a:t>
            </a:r>
          </a:p>
        </p:txBody>
      </p:sp>
    </p:spTree>
    <p:extLst>
      <p:ext uri="{BB962C8B-B14F-4D97-AF65-F5344CB8AC3E}">
        <p14:creationId xmlns:p14="http://schemas.microsoft.com/office/powerpoint/2010/main" val="4141377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6847E-9ECA-4B04-85AB-26104D741059}"/>
              </a:ext>
            </a:extLst>
          </p:cNvPr>
          <p:cNvSpPr>
            <a:spLocks noGrp="1"/>
          </p:cNvSpPr>
          <p:nvPr>
            <p:ph type="title"/>
          </p:nvPr>
        </p:nvSpPr>
        <p:spPr/>
        <p:txBody>
          <a:bodyPr/>
          <a:lstStyle/>
          <a:p>
            <a:r>
              <a:rPr lang="en-US" dirty="0"/>
              <a:t>Hexagon</a:t>
            </a:r>
          </a:p>
        </p:txBody>
      </p:sp>
      <p:sp>
        <p:nvSpPr>
          <p:cNvPr id="6" name="Hexagon 5">
            <a:extLst>
              <a:ext uri="{FF2B5EF4-FFF2-40B4-BE49-F238E27FC236}">
                <a16:creationId xmlns:a16="http://schemas.microsoft.com/office/drawing/2014/main" id="{27CBF1BD-D390-48CE-92BB-1FB7C2813156}"/>
              </a:ext>
            </a:extLst>
          </p:cNvPr>
          <p:cNvSpPr/>
          <p:nvPr/>
        </p:nvSpPr>
        <p:spPr>
          <a:xfrm>
            <a:off x="3203713" y="935649"/>
            <a:ext cx="5784574" cy="4986702"/>
          </a:xfrm>
          <a:prstGeom prst="hexagon">
            <a:avLst/>
          </a:prstGeom>
          <a:ln>
            <a:solidFill>
              <a:schemeClr val="tx1">
                <a:lumMod val="85000"/>
                <a:lumOff val="15000"/>
              </a:schemeClr>
            </a:solidFill>
          </a:ln>
          <a:effectLst>
            <a:outerShdw blurRad="254000" dist="177800" dir="5400000" algn="t" rotWithShape="0">
              <a:prstClr val="black">
                <a:alpha val="50000"/>
              </a:prstClr>
            </a:outerShdw>
          </a:effectLst>
          <a:scene3d>
            <a:camera prst="orthographicFront"/>
            <a:lightRig rig="threePt" dir="t"/>
          </a:scene3d>
          <a:sp3d extrusionH="19050"/>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dirty="0"/>
          </a:p>
        </p:txBody>
      </p:sp>
      <p:sp>
        <p:nvSpPr>
          <p:cNvPr id="8" name="Hexagon 7">
            <a:extLst>
              <a:ext uri="{FF2B5EF4-FFF2-40B4-BE49-F238E27FC236}">
                <a16:creationId xmlns:a16="http://schemas.microsoft.com/office/drawing/2014/main" id="{E8146DAF-4D61-41BE-999B-511C629B781C}"/>
              </a:ext>
            </a:extLst>
          </p:cNvPr>
          <p:cNvSpPr/>
          <p:nvPr/>
        </p:nvSpPr>
        <p:spPr>
          <a:xfrm>
            <a:off x="3861833" y="1444844"/>
            <a:ext cx="4468334" cy="3852012"/>
          </a:xfrm>
          <a:prstGeom prst="hexagon">
            <a:avLst/>
          </a:prstGeom>
          <a:ln>
            <a:solidFill>
              <a:schemeClr val="tx1">
                <a:lumMod val="85000"/>
                <a:lumOff val="15000"/>
              </a:schemeClr>
            </a:solidFill>
          </a:ln>
          <a:effectLst>
            <a:outerShdw blurRad="254000" dist="19050" dir="5400000" algn="ctr" rotWithShape="0">
              <a:srgbClr val="000000">
                <a:alpha val="55000"/>
              </a:srgbClr>
            </a:outerShdw>
          </a:effectLst>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dirty="0"/>
          </a:p>
        </p:txBody>
      </p:sp>
      <p:sp>
        <p:nvSpPr>
          <p:cNvPr id="10" name="Hexagon 9">
            <a:extLst>
              <a:ext uri="{FF2B5EF4-FFF2-40B4-BE49-F238E27FC236}">
                <a16:creationId xmlns:a16="http://schemas.microsoft.com/office/drawing/2014/main" id="{0C0E91AB-1617-4422-8969-963452BD95FB}"/>
              </a:ext>
            </a:extLst>
          </p:cNvPr>
          <p:cNvSpPr/>
          <p:nvPr/>
        </p:nvSpPr>
        <p:spPr>
          <a:xfrm>
            <a:off x="4556705" y="2043871"/>
            <a:ext cx="3078590" cy="2653957"/>
          </a:xfrm>
          <a:prstGeom prst="hexagon">
            <a:avLst/>
          </a:prstGeom>
          <a:gradFill flip="none" rotWithShape="1">
            <a:gsLst>
              <a:gs pos="0">
                <a:srgbClr val="F3EAA5"/>
              </a:gs>
              <a:gs pos="61000">
                <a:srgbClr val="F0E48C"/>
              </a:gs>
              <a:gs pos="100000">
                <a:srgbClr val="EDDF7B"/>
              </a:gs>
            </a:gsLst>
            <a:path path="shape">
              <a:fillToRect l="50000" t="50000" r="50000" b="50000"/>
            </a:path>
            <a:tileRect/>
          </a:gradFill>
          <a:ln>
            <a:solidFill>
              <a:schemeClr val="tx1">
                <a:lumMod val="85000"/>
                <a:lumOff val="15000"/>
              </a:schemeClr>
            </a:solidFill>
          </a:ln>
          <a:effectLst>
            <a:outerShdw blurRad="254000" dist="19050" dir="5400000" algn="ctr" rotWithShape="0">
              <a:srgbClr val="000000">
                <a:alpha val="55000"/>
              </a:srgbClr>
            </a:outerShdw>
          </a:effectLst>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a:p>
        </p:txBody>
      </p:sp>
      <p:sp>
        <p:nvSpPr>
          <p:cNvPr id="12" name="Cylinder 11">
            <a:extLst>
              <a:ext uri="{FF2B5EF4-FFF2-40B4-BE49-F238E27FC236}">
                <a16:creationId xmlns:a16="http://schemas.microsoft.com/office/drawing/2014/main" id="{36639768-9ABD-4A10-84EA-262718BBDB9F}"/>
              </a:ext>
            </a:extLst>
          </p:cNvPr>
          <p:cNvSpPr/>
          <p:nvPr/>
        </p:nvSpPr>
        <p:spPr>
          <a:xfrm>
            <a:off x="10322020" y="4098806"/>
            <a:ext cx="1052946" cy="955963"/>
          </a:xfrm>
          <a:prstGeom prst="can">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1600" dirty="0">
                <a:solidFill>
                  <a:schemeClr val="tx1"/>
                </a:solidFill>
              </a:rPr>
              <a:t>Database</a:t>
            </a:r>
          </a:p>
        </p:txBody>
      </p:sp>
      <p:sp>
        <p:nvSpPr>
          <p:cNvPr id="14" name="Hexagon 13">
            <a:extLst>
              <a:ext uri="{FF2B5EF4-FFF2-40B4-BE49-F238E27FC236}">
                <a16:creationId xmlns:a16="http://schemas.microsoft.com/office/drawing/2014/main" id="{6F4A3F82-40B9-4E3C-B232-13E99696B708}"/>
              </a:ext>
            </a:extLst>
          </p:cNvPr>
          <p:cNvSpPr/>
          <p:nvPr/>
        </p:nvSpPr>
        <p:spPr>
          <a:xfrm>
            <a:off x="1001367" y="5054769"/>
            <a:ext cx="1265024" cy="1090538"/>
          </a:xfrm>
          <a:prstGeom prst="hexagon">
            <a:avLst/>
          </a:prstGeom>
          <a:gradFill flip="none" rotWithShape="1">
            <a:gsLst>
              <a:gs pos="0">
                <a:srgbClr val="F5DEBD"/>
              </a:gs>
              <a:gs pos="36000">
                <a:srgbClr val="F5DEBD"/>
              </a:gs>
              <a:gs pos="100000">
                <a:srgbClr val="F1CF9D"/>
              </a:gs>
            </a:gsLst>
            <a:path path="shape">
              <a:fillToRect l="50000" t="50000" r="50000" b="50000"/>
            </a:path>
            <a:tileRect/>
          </a:gradFill>
          <a:ln>
            <a:solidFill>
              <a:schemeClr val="tx1">
                <a:lumMod val="85000"/>
                <a:lumOff val="15000"/>
              </a:schemeClr>
            </a:solidFill>
          </a:ln>
          <a:effectLst>
            <a:outerShdw blurRad="254000" dist="19050" dir="5400000" algn="ctr" rotWithShape="0">
              <a:srgbClr val="000000">
                <a:alpha val="55000"/>
              </a:srgbClr>
            </a:outerShdw>
          </a:effectLst>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1600" dirty="0">
                <a:solidFill>
                  <a:schemeClr val="bg2">
                    <a:lumMod val="25000"/>
                  </a:schemeClr>
                </a:solidFill>
              </a:rPr>
              <a:t>Other Service</a:t>
            </a:r>
          </a:p>
        </p:txBody>
      </p:sp>
      <p:sp>
        <p:nvSpPr>
          <p:cNvPr id="18" name="TextBox 17">
            <a:extLst>
              <a:ext uri="{FF2B5EF4-FFF2-40B4-BE49-F238E27FC236}">
                <a16:creationId xmlns:a16="http://schemas.microsoft.com/office/drawing/2014/main" id="{CE22A33E-286C-44ED-A617-2CB81B059651}"/>
              </a:ext>
            </a:extLst>
          </p:cNvPr>
          <p:cNvSpPr txBox="1"/>
          <p:nvPr/>
        </p:nvSpPr>
        <p:spPr>
          <a:xfrm>
            <a:off x="4819553" y="1452226"/>
            <a:ext cx="1844351" cy="369332"/>
          </a:xfrm>
          <a:prstGeom prst="rect">
            <a:avLst/>
          </a:prstGeom>
          <a:noFill/>
        </p:spPr>
        <p:txBody>
          <a:bodyPr wrap="none" rtlCol="0">
            <a:spAutoFit/>
          </a:bodyPr>
          <a:lstStyle/>
          <a:p>
            <a:r>
              <a:rPr lang="en-US" dirty="0">
                <a:latin typeface="Gill Sans MT" panose="020B0502020104020203" pitchFamily="34" charset="0"/>
              </a:rPr>
              <a:t>Abstraction Layer</a:t>
            </a:r>
          </a:p>
        </p:txBody>
      </p:sp>
      <p:sp>
        <p:nvSpPr>
          <p:cNvPr id="20" name="TextBox 19">
            <a:extLst>
              <a:ext uri="{FF2B5EF4-FFF2-40B4-BE49-F238E27FC236}">
                <a16:creationId xmlns:a16="http://schemas.microsoft.com/office/drawing/2014/main" id="{4ABFB003-B180-4D56-A354-2C61C0AB0BA1}"/>
              </a:ext>
            </a:extLst>
          </p:cNvPr>
          <p:cNvSpPr txBox="1"/>
          <p:nvPr/>
        </p:nvSpPr>
        <p:spPr>
          <a:xfrm>
            <a:off x="5125968" y="2186616"/>
            <a:ext cx="1795684" cy="369332"/>
          </a:xfrm>
          <a:prstGeom prst="rect">
            <a:avLst/>
          </a:prstGeom>
          <a:noFill/>
        </p:spPr>
        <p:txBody>
          <a:bodyPr wrap="none" rtlCol="0">
            <a:spAutoFit/>
          </a:bodyPr>
          <a:lstStyle/>
          <a:p>
            <a:r>
              <a:rPr lang="en-US" dirty="0">
                <a:latin typeface="Gill Sans MT" panose="020B0502020104020203" pitchFamily="34" charset="0"/>
              </a:rPr>
              <a:t>Application Logic</a:t>
            </a:r>
          </a:p>
        </p:txBody>
      </p:sp>
      <p:sp>
        <p:nvSpPr>
          <p:cNvPr id="22" name="TextBox 21">
            <a:extLst>
              <a:ext uri="{FF2B5EF4-FFF2-40B4-BE49-F238E27FC236}">
                <a16:creationId xmlns:a16="http://schemas.microsoft.com/office/drawing/2014/main" id="{CD1A11BF-8863-4AE7-B337-7ADFD8F5FA03}"/>
              </a:ext>
            </a:extLst>
          </p:cNvPr>
          <p:cNvSpPr txBox="1"/>
          <p:nvPr/>
        </p:nvSpPr>
        <p:spPr>
          <a:xfrm>
            <a:off x="4415966" y="895705"/>
            <a:ext cx="1014380" cy="369332"/>
          </a:xfrm>
          <a:prstGeom prst="rect">
            <a:avLst/>
          </a:prstGeom>
          <a:noFill/>
        </p:spPr>
        <p:txBody>
          <a:bodyPr wrap="none" rtlCol="0">
            <a:spAutoFit/>
          </a:bodyPr>
          <a:lstStyle/>
          <a:p>
            <a:r>
              <a:rPr lang="en-US" dirty="0">
                <a:latin typeface="Gill Sans MT" panose="020B0502020104020203" pitchFamily="34" charset="0"/>
              </a:rPr>
              <a:t>Hexagon</a:t>
            </a:r>
          </a:p>
        </p:txBody>
      </p:sp>
      <p:sp>
        <p:nvSpPr>
          <p:cNvPr id="24" name="Oval 23">
            <a:extLst>
              <a:ext uri="{FF2B5EF4-FFF2-40B4-BE49-F238E27FC236}">
                <a16:creationId xmlns:a16="http://schemas.microsoft.com/office/drawing/2014/main" id="{D882808C-3CFD-4185-B5A6-4F67C0DA43BB}"/>
              </a:ext>
            </a:extLst>
          </p:cNvPr>
          <p:cNvSpPr/>
          <p:nvPr/>
        </p:nvSpPr>
        <p:spPr>
          <a:xfrm>
            <a:off x="5353945" y="2871612"/>
            <a:ext cx="1484109" cy="1114776"/>
          </a:xfrm>
          <a:prstGeom prst="ellipse">
            <a:avLst/>
          </a:prstGeom>
          <a:effectLst>
            <a:outerShdw blurRad="254000" dist="38100" dir="5400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solidFill>
                  <a:schemeClr val="bg2">
                    <a:lumMod val="25000"/>
                  </a:schemeClr>
                </a:solidFill>
                <a:latin typeface="Gill Sans MT" panose="020B0502020104020203" pitchFamily="34" charset="0"/>
              </a:rPr>
              <a:t>Domain Model</a:t>
            </a:r>
          </a:p>
        </p:txBody>
      </p:sp>
      <p:sp>
        <p:nvSpPr>
          <p:cNvPr id="28" name="Oval 27">
            <a:extLst>
              <a:ext uri="{FF2B5EF4-FFF2-40B4-BE49-F238E27FC236}">
                <a16:creationId xmlns:a16="http://schemas.microsoft.com/office/drawing/2014/main" id="{952ABA41-7DE8-4E61-A619-6F9B1005BE3A}"/>
              </a:ext>
            </a:extLst>
          </p:cNvPr>
          <p:cNvSpPr/>
          <p:nvPr/>
        </p:nvSpPr>
        <p:spPr>
          <a:xfrm>
            <a:off x="7503871" y="1707756"/>
            <a:ext cx="957720" cy="957720"/>
          </a:xfrm>
          <a:prstGeom prst="ellipse">
            <a:avLst/>
          </a:prstGeom>
          <a:solidFill>
            <a:schemeClr val="accent5">
              <a:lumMod val="75000"/>
            </a:schemeClr>
          </a:solidFill>
          <a:ln w="6350">
            <a:solidFill>
              <a:schemeClr val="accent5">
                <a:lumMod val="50000"/>
              </a:schemeClr>
            </a:solidFill>
          </a:ln>
          <a:effectLst>
            <a:outerShdw blurRad="76200" dist="63500" dir="5400000" algn="t"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00" dirty="0">
                <a:solidFill>
                  <a:schemeClr val="tx1">
                    <a:lumMod val="95000"/>
                    <a:lumOff val="5000"/>
                  </a:schemeClr>
                </a:solidFill>
                <a:latin typeface="Gill Sans MT" panose="020B0502020104020203" pitchFamily="34" charset="0"/>
              </a:rPr>
              <a:t>HTTP Server</a:t>
            </a:r>
          </a:p>
          <a:p>
            <a:pPr algn="ctr"/>
            <a:r>
              <a:rPr lang="en-US" sz="1200" dirty="0">
                <a:solidFill>
                  <a:schemeClr val="tx1">
                    <a:lumMod val="95000"/>
                    <a:lumOff val="5000"/>
                  </a:schemeClr>
                </a:solidFill>
                <a:latin typeface="Gill Sans MT" panose="020B0502020104020203" pitchFamily="34" charset="0"/>
              </a:rPr>
              <a:t>Port</a:t>
            </a:r>
          </a:p>
        </p:txBody>
      </p:sp>
      <p:sp>
        <p:nvSpPr>
          <p:cNvPr id="30" name="Oval 29">
            <a:extLst>
              <a:ext uri="{FF2B5EF4-FFF2-40B4-BE49-F238E27FC236}">
                <a16:creationId xmlns:a16="http://schemas.microsoft.com/office/drawing/2014/main" id="{A8BC428A-29EC-4AA5-B7F3-6D48736BA9A2}"/>
              </a:ext>
            </a:extLst>
          </p:cNvPr>
          <p:cNvSpPr/>
          <p:nvPr/>
        </p:nvSpPr>
        <p:spPr>
          <a:xfrm>
            <a:off x="7243430" y="3986388"/>
            <a:ext cx="1086737" cy="957720"/>
          </a:xfrm>
          <a:prstGeom prst="ellipse">
            <a:avLst/>
          </a:prstGeom>
          <a:solidFill>
            <a:schemeClr val="accent5">
              <a:lumMod val="75000"/>
            </a:schemeClr>
          </a:solidFill>
          <a:ln w="6350">
            <a:solidFill>
              <a:schemeClr val="accent5">
                <a:lumMod val="50000"/>
              </a:schemeClr>
            </a:solidFill>
          </a:ln>
          <a:effectLst>
            <a:outerShdw blurRad="76200" dist="63500" dir="5400000" algn="t"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00" dirty="0" err="1">
                <a:solidFill>
                  <a:schemeClr val="tx1">
                    <a:lumMod val="95000"/>
                    <a:lumOff val="5000"/>
                  </a:schemeClr>
                </a:solidFill>
                <a:latin typeface="Gill Sans MT" panose="020B0502020104020203" pitchFamily="34" charset="0"/>
              </a:rPr>
              <a:t>DataBase</a:t>
            </a:r>
            <a:endParaRPr lang="en-US" sz="1200" dirty="0">
              <a:solidFill>
                <a:schemeClr val="tx1">
                  <a:lumMod val="95000"/>
                  <a:lumOff val="5000"/>
                </a:schemeClr>
              </a:solidFill>
              <a:latin typeface="Gill Sans MT" panose="020B0502020104020203" pitchFamily="34" charset="0"/>
            </a:endParaRPr>
          </a:p>
          <a:p>
            <a:pPr algn="ctr"/>
            <a:r>
              <a:rPr lang="en-US" sz="1200" dirty="0">
                <a:solidFill>
                  <a:schemeClr val="tx1">
                    <a:lumMod val="95000"/>
                    <a:lumOff val="5000"/>
                  </a:schemeClr>
                </a:solidFill>
                <a:latin typeface="Gill Sans MT" panose="020B0502020104020203" pitchFamily="34" charset="0"/>
              </a:rPr>
              <a:t>Port</a:t>
            </a:r>
          </a:p>
        </p:txBody>
      </p:sp>
      <p:sp>
        <p:nvSpPr>
          <p:cNvPr id="36" name="Oval 35">
            <a:extLst>
              <a:ext uri="{FF2B5EF4-FFF2-40B4-BE49-F238E27FC236}">
                <a16:creationId xmlns:a16="http://schemas.microsoft.com/office/drawing/2014/main" id="{ED316223-FFDF-451D-B8AB-3BC3E8EF8C95}"/>
              </a:ext>
            </a:extLst>
          </p:cNvPr>
          <p:cNvSpPr/>
          <p:nvPr/>
        </p:nvSpPr>
        <p:spPr>
          <a:xfrm>
            <a:off x="6106450" y="4903059"/>
            <a:ext cx="957720" cy="957720"/>
          </a:xfrm>
          <a:prstGeom prst="ellipse">
            <a:avLst/>
          </a:prstGeom>
          <a:solidFill>
            <a:schemeClr val="accent5">
              <a:lumMod val="75000"/>
            </a:schemeClr>
          </a:solidFill>
          <a:ln w="6350">
            <a:solidFill>
              <a:schemeClr val="accent5">
                <a:lumMod val="50000"/>
              </a:schemeClr>
            </a:solidFill>
          </a:ln>
          <a:effectLst>
            <a:outerShdw blurRad="76200" dist="63500" dir="5400000" algn="t"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00" dirty="0">
                <a:solidFill>
                  <a:schemeClr val="tx1">
                    <a:lumMod val="95000"/>
                    <a:lumOff val="5000"/>
                  </a:schemeClr>
                </a:solidFill>
                <a:latin typeface="Gill Sans MT" panose="020B0502020104020203" pitchFamily="34" charset="0"/>
              </a:rPr>
              <a:t>Data Store</a:t>
            </a:r>
          </a:p>
          <a:p>
            <a:pPr algn="ctr"/>
            <a:r>
              <a:rPr lang="en-US" sz="1200" dirty="0">
                <a:solidFill>
                  <a:schemeClr val="tx1">
                    <a:lumMod val="95000"/>
                    <a:lumOff val="5000"/>
                  </a:schemeClr>
                </a:solidFill>
                <a:latin typeface="Gill Sans MT" panose="020B0502020104020203" pitchFamily="34" charset="0"/>
              </a:rPr>
              <a:t>Port</a:t>
            </a:r>
          </a:p>
        </p:txBody>
      </p:sp>
      <p:sp>
        <p:nvSpPr>
          <p:cNvPr id="38" name="Oval 37">
            <a:extLst>
              <a:ext uri="{FF2B5EF4-FFF2-40B4-BE49-F238E27FC236}">
                <a16:creationId xmlns:a16="http://schemas.microsoft.com/office/drawing/2014/main" id="{1345F3C7-E821-46AB-9D9E-BA0247D4370E}"/>
              </a:ext>
            </a:extLst>
          </p:cNvPr>
          <p:cNvSpPr/>
          <p:nvPr/>
        </p:nvSpPr>
        <p:spPr>
          <a:xfrm>
            <a:off x="3892278" y="1786439"/>
            <a:ext cx="1102265" cy="957720"/>
          </a:xfrm>
          <a:prstGeom prst="ellipse">
            <a:avLst/>
          </a:prstGeom>
          <a:solidFill>
            <a:schemeClr val="accent5">
              <a:lumMod val="75000"/>
            </a:schemeClr>
          </a:solidFill>
          <a:ln w="6350">
            <a:solidFill>
              <a:schemeClr val="accent5">
                <a:lumMod val="50000"/>
              </a:schemeClr>
            </a:solidFill>
          </a:ln>
          <a:effectLst>
            <a:outerShdw blurRad="76200" dist="63500" dir="5400000" algn="t"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00" dirty="0">
                <a:solidFill>
                  <a:schemeClr val="tx1">
                    <a:lumMod val="95000"/>
                    <a:lumOff val="5000"/>
                  </a:schemeClr>
                </a:solidFill>
                <a:latin typeface="Gill Sans MT" panose="020B0502020104020203" pitchFamily="34" charset="0"/>
              </a:rPr>
              <a:t>User Interface</a:t>
            </a:r>
          </a:p>
          <a:p>
            <a:pPr algn="ctr"/>
            <a:r>
              <a:rPr lang="en-US" sz="1200" dirty="0">
                <a:solidFill>
                  <a:schemeClr val="tx1">
                    <a:lumMod val="95000"/>
                    <a:lumOff val="5000"/>
                  </a:schemeClr>
                </a:solidFill>
                <a:latin typeface="Gill Sans MT" panose="020B0502020104020203" pitchFamily="34" charset="0"/>
              </a:rPr>
              <a:t>Port</a:t>
            </a:r>
          </a:p>
        </p:txBody>
      </p:sp>
      <p:sp>
        <p:nvSpPr>
          <p:cNvPr id="40" name="Oval 39">
            <a:extLst>
              <a:ext uri="{FF2B5EF4-FFF2-40B4-BE49-F238E27FC236}">
                <a16:creationId xmlns:a16="http://schemas.microsoft.com/office/drawing/2014/main" id="{92F2536F-8646-4D7C-AA7D-D6BB35224C4C}"/>
              </a:ext>
            </a:extLst>
          </p:cNvPr>
          <p:cNvSpPr/>
          <p:nvPr/>
        </p:nvSpPr>
        <p:spPr>
          <a:xfrm>
            <a:off x="4036823" y="4298478"/>
            <a:ext cx="957720" cy="957720"/>
          </a:xfrm>
          <a:prstGeom prst="ellipse">
            <a:avLst/>
          </a:prstGeom>
          <a:solidFill>
            <a:schemeClr val="accent5">
              <a:lumMod val="75000"/>
            </a:schemeClr>
          </a:solidFill>
          <a:ln w="6350">
            <a:solidFill>
              <a:schemeClr val="accent5">
                <a:lumMod val="50000"/>
              </a:schemeClr>
            </a:solidFill>
          </a:ln>
          <a:effectLst>
            <a:outerShdw blurRad="76200" dist="63500" dir="5400000" algn="t"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00" dirty="0">
                <a:solidFill>
                  <a:schemeClr val="tx1">
                    <a:lumMod val="95000"/>
                    <a:lumOff val="5000"/>
                  </a:schemeClr>
                </a:solidFill>
                <a:latin typeface="Gill Sans MT" panose="020B0502020104020203" pitchFamily="34" charset="0"/>
              </a:rPr>
              <a:t>Other</a:t>
            </a:r>
          </a:p>
          <a:p>
            <a:pPr algn="ctr"/>
            <a:r>
              <a:rPr lang="en-US" sz="1200" dirty="0">
                <a:solidFill>
                  <a:schemeClr val="tx1">
                    <a:lumMod val="95000"/>
                    <a:lumOff val="5000"/>
                  </a:schemeClr>
                </a:solidFill>
                <a:latin typeface="Gill Sans MT" panose="020B0502020104020203" pitchFamily="34" charset="0"/>
              </a:rPr>
              <a:t>Port</a:t>
            </a:r>
          </a:p>
        </p:txBody>
      </p:sp>
      <p:sp>
        <p:nvSpPr>
          <p:cNvPr id="48" name="Block Arc 47">
            <a:extLst>
              <a:ext uri="{FF2B5EF4-FFF2-40B4-BE49-F238E27FC236}">
                <a16:creationId xmlns:a16="http://schemas.microsoft.com/office/drawing/2014/main" id="{CA461209-9FCE-4D63-B595-0945219BABB6}"/>
              </a:ext>
            </a:extLst>
          </p:cNvPr>
          <p:cNvSpPr/>
          <p:nvPr/>
        </p:nvSpPr>
        <p:spPr>
          <a:xfrm rot="17797546">
            <a:off x="3762057" y="1755185"/>
            <a:ext cx="610535" cy="770177"/>
          </a:xfrm>
          <a:prstGeom prst="blockArc">
            <a:avLst>
              <a:gd name="adj1" fmla="val 10800000"/>
              <a:gd name="adj2" fmla="val 0"/>
              <a:gd name="adj3" fmla="val 12161"/>
            </a:avLst>
          </a:prstGeom>
          <a:ln>
            <a:solidFill>
              <a:schemeClr val="accent2">
                <a:lumMod val="7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6" name="Rectangle: Rounded Corners 45">
            <a:extLst>
              <a:ext uri="{FF2B5EF4-FFF2-40B4-BE49-F238E27FC236}">
                <a16:creationId xmlns:a16="http://schemas.microsoft.com/office/drawing/2014/main" id="{E0D75331-2811-4C5A-978B-E289D12FD6F1}"/>
              </a:ext>
            </a:extLst>
          </p:cNvPr>
          <p:cNvSpPr/>
          <p:nvPr/>
        </p:nvSpPr>
        <p:spPr>
          <a:xfrm>
            <a:off x="2826243" y="1641042"/>
            <a:ext cx="924666" cy="428502"/>
          </a:xfrm>
          <a:prstGeom prst="round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a:effectLst>
            <a:outerShdw blurRad="190500" dist="76200" dir="5400000" algn="t"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r>
              <a:rPr lang="en-US" sz="1200" dirty="0">
                <a:solidFill>
                  <a:schemeClr val="tx1">
                    <a:lumMod val="95000"/>
                    <a:lumOff val="5000"/>
                  </a:schemeClr>
                </a:solidFill>
              </a:rPr>
              <a:t>UI</a:t>
            </a:r>
          </a:p>
          <a:p>
            <a:pPr algn="ctr"/>
            <a:r>
              <a:rPr lang="en-US" sz="1200" dirty="0"/>
              <a:t>Adapter</a:t>
            </a:r>
          </a:p>
        </p:txBody>
      </p:sp>
      <p:sp>
        <p:nvSpPr>
          <p:cNvPr id="67" name="Cloud 66">
            <a:extLst>
              <a:ext uri="{FF2B5EF4-FFF2-40B4-BE49-F238E27FC236}">
                <a16:creationId xmlns:a16="http://schemas.microsoft.com/office/drawing/2014/main" id="{EFD48927-13BE-4F58-ABD1-DAD242F3D41F}"/>
              </a:ext>
            </a:extLst>
          </p:cNvPr>
          <p:cNvSpPr/>
          <p:nvPr/>
        </p:nvSpPr>
        <p:spPr>
          <a:xfrm>
            <a:off x="9288783" y="5695311"/>
            <a:ext cx="1323125" cy="828392"/>
          </a:xfrm>
          <a:prstGeom prst="cloud">
            <a:avLst/>
          </a:prstGeom>
          <a:effectLst>
            <a:outerShdw blurRad="50800" dist="38100" dir="5400000" algn="t"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400" dirty="0"/>
              <a:t>Azure Storage</a:t>
            </a:r>
          </a:p>
        </p:txBody>
      </p:sp>
      <p:sp>
        <p:nvSpPr>
          <p:cNvPr id="68" name="Teardrop 67">
            <a:extLst>
              <a:ext uri="{FF2B5EF4-FFF2-40B4-BE49-F238E27FC236}">
                <a16:creationId xmlns:a16="http://schemas.microsoft.com/office/drawing/2014/main" id="{78DFA274-6456-43E8-80EA-DF8CE7663B5E}"/>
              </a:ext>
            </a:extLst>
          </p:cNvPr>
          <p:cNvSpPr/>
          <p:nvPr/>
        </p:nvSpPr>
        <p:spPr>
          <a:xfrm>
            <a:off x="9821216" y="351417"/>
            <a:ext cx="970201" cy="955963"/>
          </a:xfrm>
          <a:prstGeom prst="teardrop">
            <a:avLst/>
          </a:prstGeom>
          <a:solidFill>
            <a:schemeClr val="accent3">
              <a:lumMod val="40000"/>
              <a:lumOff val="60000"/>
            </a:schemeClr>
          </a:solidFill>
          <a:ln>
            <a:noFill/>
          </a:ln>
          <a:effectLst>
            <a:outerShdw blurRad="50800" dist="38100" dir="5400000" algn="t" rotWithShape="0">
              <a:prstClr val="black">
                <a:alpha val="40000"/>
              </a:prstClr>
            </a:outerShdw>
          </a:effectLst>
          <a:scene3d>
            <a:camera prst="orthographicFront">
              <a:rot lat="0" lon="0" rev="0"/>
            </a:camera>
            <a:lightRig rig="contrasting" dir="t">
              <a:rot lat="0" lon="0" rev="7800000"/>
            </a:lightRig>
          </a:scene3d>
          <a:sp3d>
            <a:bevelT w="139700" h="139700"/>
          </a:sp3d>
        </p:spPr>
        <p:style>
          <a:lnRef idx="0">
            <a:scrgbClr r="0" g="0" b="0"/>
          </a:lnRef>
          <a:fillRef idx="0">
            <a:scrgbClr r="0" g="0" b="0"/>
          </a:fillRef>
          <a:effectRef idx="0">
            <a:scrgbClr r="0" g="0" b="0"/>
          </a:effectRef>
          <a:fontRef idx="minor">
            <a:schemeClr val="lt1"/>
          </a:fontRef>
        </p:style>
        <p:txBody>
          <a:bodyPr rtlCol="0" anchor="ctr"/>
          <a:lstStyle/>
          <a:p>
            <a:pPr algn="ctr"/>
            <a:r>
              <a:rPr lang="en-US" sz="1400" dirty="0">
                <a:solidFill>
                  <a:schemeClr val="tx1">
                    <a:lumMod val="95000"/>
                    <a:lumOff val="5000"/>
                  </a:schemeClr>
                </a:solidFill>
              </a:rPr>
              <a:t>Some API  1</a:t>
            </a:r>
          </a:p>
        </p:txBody>
      </p:sp>
      <p:sp>
        <p:nvSpPr>
          <p:cNvPr id="70" name="Teardrop 69">
            <a:extLst>
              <a:ext uri="{FF2B5EF4-FFF2-40B4-BE49-F238E27FC236}">
                <a16:creationId xmlns:a16="http://schemas.microsoft.com/office/drawing/2014/main" id="{BD70362D-E4ED-4D0F-99B1-079164A6F380}"/>
              </a:ext>
            </a:extLst>
          </p:cNvPr>
          <p:cNvSpPr/>
          <p:nvPr/>
        </p:nvSpPr>
        <p:spPr>
          <a:xfrm>
            <a:off x="10214110" y="1758688"/>
            <a:ext cx="970201" cy="955963"/>
          </a:xfrm>
          <a:prstGeom prst="teardrop">
            <a:avLst/>
          </a:prstGeom>
          <a:solidFill>
            <a:schemeClr val="accent3">
              <a:lumMod val="40000"/>
              <a:lumOff val="60000"/>
            </a:schemeClr>
          </a:solidFill>
          <a:ln>
            <a:noFill/>
          </a:ln>
          <a:effectLst>
            <a:outerShdw blurRad="50800" dist="38100" dir="5400000" algn="t" rotWithShape="0">
              <a:prstClr val="black">
                <a:alpha val="40000"/>
              </a:prstClr>
            </a:outerShdw>
          </a:effectLst>
          <a:scene3d>
            <a:camera prst="orthographicFront">
              <a:rot lat="0" lon="0" rev="0"/>
            </a:camera>
            <a:lightRig rig="contrasting" dir="t">
              <a:rot lat="0" lon="0" rev="7800000"/>
            </a:lightRig>
          </a:scene3d>
          <a:sp3d>
            <a:bevelT w="139700" h="139700"/>
          </a:sp3d>
        </p:spPr>
        <p:style>
          <a:lnRef idx="0">
            <a:scrgbClr r="0" g="0" b="0"/>
          </a:lnRef>
          <a:fillRef idx="0">
            <a:scrgbClr r="0" g="0" b="0"/>
          </a:fillRef>
          <a:effectRef idx="0">
            <a:scrgbClr r="0" g="0" b="0"/>
          </a:effectRef>
          <a:fontRef idx="minor">
            <a:schemeClr val="lt1"/>
          </a:fontRef>
        </p:style>
        <p:txBody>
          <a:bodyPr rtlCol="0" anchor="ctr"/>
          <a:lstStyle/>
          <a:p>
            <a:pPr algn="ctr"/>
            <a:r>
              <a:rPr lang="en-US" sz="1400" dirty="0">
                <a:solidFill>
                  <a:schemeClr val="tx1">
                    <a:lumMod val="95000"/>
                    <a:lumOff val="5000"/>
                  </a:schemeClr>
                </a:solidFill>
              </a:rPr>
              <a:t>Some API  2</a:t>
            </a:r>
          </a:p>
        </p:txBody>
      </p:sp>
      <p:cxnSp>
        <p:nvCxnSpPr>
          <p:cNvPr id="72" name="Straight Arrow Connector 71">
            <a:extLst>
              <a:ext uri="{FF2B5EF4-FFF2-40B4-BE49-F238E27FC236}">
                <a16:creationId xmlns:a16="http://schemas.microsoft.com/office/drawing/2014/main" id="{D73B288F-F884-4AD6-8CDB-543C01FD4872}"/>
              </a:ext>
            </a:extLst>
          </p:cNvPr>
          <p:cNvCxnSpPr>
            <a:cxnSpLocks/>
            <a:endCxn id="46" idx="1"/>
          </p:cNvCxnSpPr>
          <p:nvPr/>
        </p:nvCxnSpPr>
        <p:spPr>
          <a:xfrm flipV="1">
            <a:off x="2194854" y="1855293"/>
            <a:ext cx="631389" cy="20125"/>
          </a:xfrm>
          <a:prstGeom prst="straightConnector1">
            <a:avLst/>
          </a:prstGeom>
          <a:ln w="53975">
            <a:solidFill>
              <a:schemeClr val="tx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0D171A14-7217-4457-9DF4-24FE6CD6CBDA}"/>
              </a:ext>
            </a:extLst>
          </p:cNvPr>
          <p:cNvCxnSpPr>
            <a:stCxn id="14" idx="0"/>
            <a:endCxn id="41" idx="1"/>
          </p:cNvCxnSpPr>
          <p:nvPr/>
        </p:nvCxnSpPr>
        <p:spPr>
          <a:xfrm flipV="1">
            <a:off x="2266391" y="5231114"/>
            <a:ext cx="669419" cy="368924"/>
          </a:xfrm>
          <a:prstGeom prst="straightConnector1">
            <a:avLst/>
          </a:prstGeom>
          <a:ln w="53975">
            <a:solidFill>
              <a:schemeClr val="tx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77D394A8-4BF7-4BF4-B2F3-520C050A581B}"/>
              </a:ext>
            </a:extLst>
          </p:cNvPr>
          <p:cNvCxnSpPr>
            <a:stCxn id="68" idx="4"/>
            <a:endCxn id="50" idx="0"/>
          </p:cNvCxnSpPr>
          <p:nvPr/>
        </p:nvCxnSpPr>
        <p:spPr>
          <a:xfrm flipH="1">
            <a:off x="8970785" y="829399"/>
            <a:ext cx="850431" cy="290413"/>
          </a:xfrm>
          <a:prstGeom prst="straightConnector1">
            <a:avLst/>
          </a:prstGeom>
          <a:ln w="53975">
            <a:solidFill>
              <a:schemeClr val="tx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5" name="Block Arc 84">
            <a:extLst>
              <a:ext uri="{FF2B5EF4-FFF2-40B4-BE49-F238E27FC236}">
                <a16:creationId xmlns:a16="http://schemas.microsoft.com/office/drawing/2014/main" id="{8A7728DC-6A92-4B30-8E94-589DFDEC3C84}"/>
              </a:ext>
            </a:extLst>
          </p:cNvPr>
          <p:cNvSpPr/>
          <p:nvPr/>
        </p:nvSpPr>
        <p:spPr>
          <a:xfrm rot="14298696">
            <a:off x="3823259" y="4642676"/>
            <a:ext cx="610535" cy="770177"/>
          </a:xfrm>
          <a:prstGeom prst="blockArc">
            <a:avLst>
              <a:gd name="adj1" fmla="val 10800000"/>
              <a:gd name="adj2" fmla="val 0"/>
              <a:gd name="adj3" fmla="val 12161"/>
            </a:avLst>
          </a:prstGeom>
          <a:ln>
            <a:solidFill>
              <a:schemeClr val="accent2">
                <a:lumMod val="7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78" name="Straight Arrow Connector 77">
            <a:extLst>
              <a:ext uri="{FF2B5EF4-FFF2-40B4-BE49-F238E27FC236}">
                <a16:creationId xmlns:a16="http://schemas.microsoft.com/office/drawing/2014/main" id="{F7CD4F14-2D5F-4159-AF53-372D7FDE005D}"/>
              </a:ext>
            </a:extLst>
          </p:cNvPr>
          <p:cNvCxnSpPr>
            <a:stCxn id="70" idx="4"/>
            <a:endCxn id="54" idx="3"/>
          </p:cNvCxnSpPr>
          <p:nvPr/>
        </p:nvCxnSpPr>
        <p:spPr>
          <a:xfrm flipH="1" flipV="1">
            <a:off x="9678356" y="2229989"/>
            <a:ext cx="535754" cy="6681"/>
          </a:xfrm>
          <a:prstGeom prst="straightConnector1">
            <a:avLst/>
          </a:prstGeom>
          <a:ln w="53975">
            <a:solidFill>
              <a:schemeClr val="tx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BC6E73CB-EAE6-446C-9D75-AE74C5262BFE}"/>
              </a:ext>
            </a:extLst>
          </p:cNvPr>
          <p:cNvCxnSpPr>
            <a:stCxn id="12" idx="2"/>
            <a:endCxn id="58" idx="3"/>
          </p:cNvCxnSpPr>
          <p:nvPr/>
        </p:nvCxnSpPr>
        <p:spPr>
          <a:xfrm flipH="1" flipV="1">
            <a:off x="9634119" y="4539013"/>
            <a:ext cx="687901" cy="37775"/>
          </a:xfrm>
          <a:prstGeom prst="straightConnector1">
            <a:avLst/>
          </a:prstGeom>
          <a:ln w="53975">
            <a:solidFill>
              <a:schemeClr val="tx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5BF7B62C-65AD-4FED-897E-D65B0B743608}"/>
              </a:ext>
            </a:extLst>
          </p:cNvPr>
          <p:cNvCxnSpPr>
            <a:stCxn id="67" idx="2"/>
            <a:endCxn id="62" idx="3"/>
          </p:cNvCxnSpPr>
          <p:nvPr/>
        </p:nvCxnSpPr>
        <p:spPr>
          <a:xfrm flipH="1">
            <a:off x="8508452" y="6109507"/>
            <a:ext cx="784435" cy="156592"/>
          </a:xfrm>
          <a:prstGeom prst="straightConnector1">
            <a:avLst/>
          </a:prstGeom>
          <a:ln w="53975">
            <a:solidFill>
              <a:schemeClr val="tx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7" name="Block Arc 86">
            <a:extLst>
              <a:ext uri="{FF2B5EF4-FFF2-40B4-BE49-F238E27FC236}">
                <a16:creationId xmlns:a16="http://schemas.microsoft.com/office/drawing/2014/main" id="{25C51AB0-B7DD-49B5-8595-7F5052083F50}"/>
              </a:ext>
            </a:extLst>
          </p:cNvPr>
          <p:cNvSpPr/>
          <p:nvPr/>
        </p:nvSpPr>
        <p:spPr>
          <a:xfrm rot="1706083">
            <a:off x="8005509" y="1414245"/>
            <a:ext cx="610535" cy="770177"/>
          </a:xfrm>
          <a:prstGeom prst="blockArc">
            <a:avLst>
              <a:gd name="adj1" fmla="val 10800000"/>
              <a:gd name="adj2" fmla="val 0"/>
              <a:gd name="adj3" fmla="val 12161"/>
            </a:avLst>
          </a:prstGeom>
          <a:ln>
            <a:solidFill>
              <a:schemeClr val="accent2">
                <a:lumMod val="7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9" name="Block Arc 88">
            <a:extLst>
              <a:ext uri="{FF2B5EF4-FFF2-40B4-BE49-F238E27FC236}">
                <a16:creationId xmlns:a16="http://schemas.microsoft.com/office/drawing/2014/main" id="{E0382EB9-89D9-4A35-8907-FB9D50445BEC}"/>
              </a:ext>
            </a:extLst>
          </p:cNvPr>
          <p:cNvSpPr/>
          <p:nvPr/>
        </p:nvSpPr>
        <p:spPr>
          <a:xfrm rot="6233657">
            <a:off x="8124589" y="1931525"/>
            <a:ext cx="610535" cy="770177"/>
          </a:xfrm>
          <a:prstGeom prst="blockArc">
            <a:avLst>
              <a:gd name="adj1" fmla="val 10800000"/>
              <a:gd name="adj2" fmla="val 0"/>
              <a:gd name="adj3" fmla="val 12161"/>
            </a:avLst>
          </a:prstGeom>
          <a:ln>
            <a:solidFill>
              <a:schemeClr val="accent2">
                <a:lumMod val="7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1" name="Rectangle: Rounded Corners 40">
            <a:extLst>
              <a:ext uri="{FF2B5EF4-FFF2-40B4-BE49-F238E27FC236}">
                <a16:creationId xmlns:a16="http://schemas.microsoft.com/office/drawing/2014/main" id="{A475ECBF-D537-46C5-9996-C76C6551746F}"/>
              </a:ext>
            </a:extLst>
          </p:cNvPr>
          <p:cNvSpPr/>
          <p:nvPr/>
        </p:nvSpPr>
        <p:spPr>
          <a:xfrm>
            <a:off x="2935810" y="5016863"/>
            <a:ext cx="924666" cy="428502"/>
          </a:xfrm>
          <a:prstGeom prst="round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a:effectLst>
            <a:outerShdw blurRad="190500" dist="76200" dir="5400000" algn="t"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r>
              <a:rPr lang="en-US" sz="1200" dirty="0">
                <a:solidFill>
                  <a:schemeClr val="tx1">
                    <a:lumMod val="95000"/>
                    <a:lumOff val="5000"/>
                  </a:schemeClr>
                </a:solidFill>
              </a:rPr>
              <a:t>Other</a:t>
            </a:r>
            <a:r>
              <a:rPr lang="en-US" sz="1200" dirty="0"/>
              <a:t> Adapter</a:t>
            </a:r>
          </a:p>
        </p:txBody>
      </p:sp>
      <p:sp>
        <p:nvSpPr>
          <p:cNvPr id="50" name="Rectangle: Rounded Corners 49">
            <a:extLst>
              <a:ext uri="{FF2B5EF4-FFF2-40B4-BE49-F238E27FC236}">
                <a16:creationId xmlns:a16="http://schemas.microsoft.com/office/drawing/2014/main" id="{2A42C962-855A-409E-820F-223BF15C2C78}"/>
              </a:ext>
            </a:extLst>
          </p:cNvPr>
          <p:cNvSpPr/>
          <p:nvPr/>
        </p:nvSpPr>
        <p:spPr>
          <a:xfrm>
            <a:off x="8508452" y="1119812"/>
            <a:ext cx="924666" cy="428502"/>
          </a:xfrm>
          <a:prstGeom prst="round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a:effectLst>
            <a:outerShdw blurRad="190500" dist="76200" dir="5400000" algn="t"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r>
              <a:rPr lang="en-US" sz="1200" dirty="0">
                <a:solidFill>
                  <a:schemeClr val="tx1">
                    <a:lumMod val="95000"/>
                    <a:lumOff val="5000"/>
                  </a:schemeClr>
                </a:solidFill>
              </a:rPr>
              <a:t>API</a:t>
            </a:r>
          </a:p>
          <a:p>
            <a:pPr algn="ctr"/>
            <a:r>
              <a:rPr lang="en-US" sz="1200" dirty="0"/>
              <a:t>Adapter</a:t>
            </a:r>
          </a:p>
        </p:txBody>
      </p:sp>
      <p:sp>
        <p:nvSpPr>
          <p:cNvPr id="54" name="Rectangle: Rounded Corners 53">
            <a:extLst>
              <a:ext uri="{FF2B5EF4-FFF2-40B4-BE49-F238E27FC236}">
                <a16:creationId xmlns:a16="http://schemas.microsoft.com/office/drawing/2014/main" id="{3E9F543B-31F7-4D9B-AE70-53B6B8501145}"/>
              </a:ext>
            </a:extLst>
          </p:cNvPr>
          <p:cNvSpPr/>
          <p:nvPr/>
        </p:nvSpPr>
        <p:spPr>
          <a:xfrm>
            <a:off x="8753690" y="2015738"/>
            <a:ext cx="924666" cy="428502"/>
          </a:xfrm>
          <a:prstGeom prst="round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a:effectLst>
            <a:outerShdw blurRad="190500" dist="76200" dir="5400000" algn="t"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r>
              <a:rPr lang="en-US" sz="1200" dirty="0">
                <a:solidFill>
                  <a:schemeClr val="tx1">
                    <a:lumMod val="95000"/>
                    <a:lumOff val="5000"/>
                  </a:schemeClr>
                </a:solidFill>
              </a:rPr>
              <a:t>Other API</a:t>
            </a:r>
          </a:p>
          <a:p>
            <a:pPr algn="ctr"/>
            <a:r>
              <a:rPr lang="en-US" sz="1200" dirty="0"/>
              <a:t>Adapter</a:t>
            </a:r>
          </a:p>
        </p:txBody>
      </p:sp>
      <p:sp>
        <p:nvSpPr>
          <p:cNvPr id="92" name="Block Arc 91">
            <a:extLst>
              <a:ext uri="{FF2B5EF4-FFF2-40B4-BE49-F238E27FC236}">
                <a16:creationId xmlns:a16="http://schemas.microsoft.com/office/drawing/2014/main" id="{4E9D2101-081A-417B-9E87-CBA8F7843D22}"/>
              </a:ext>
            </a:extLst>
          </p:cNvPr>
          <p:cNvSpPr/>
          <p:nvPr/>
        </p:nvSpPr>
        <p:spPr>
          <a:xfrm rot="6233657">
            <a:off x="8033219" y="4208407"/>
            <a:ext cx="610535" cy="770177"/>
          </a:xfrm>
          <a:prstGeom prst="blockArc">
            <a:avLst>
              <a:gd name="adj1" fmla="val 10800000"/>
              <a:gd name="adj2" fmla="val 0"/>
              <a:gd name="adj3" fmla="val 12161"/>
            </a:avLst>
          </a:prstGeom>
          <a:ln>
            <a:solidFill>
              <a:schemeClr val="accent2">
                <a:lumMod val="7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4" name="Block Arc 93">
            <a:extLst>
              <a:ext uri="{FF2B5EF4-FFF2-40B4-BE49-F238E27FC236}">
                <a16:creationId xmlns:a16="http://schemas.microsoft.com/office/drawing/2014/main" id="{69185D5C-12AD-47EE-859C-EFEEB06968E3}"/>
              </a:ext>
            </a:extLst>
          </p:cNvPr>
          <p:cNvSpPr/>
          <p:nvPr/>
        </p:nvSpPr>
        <p:spPr>
          <a:xfrm rot="8582415">
            <a:off x="6645254" y="5475690"/>
            <a:ext cx="610535" cy="770177"/>
          </a:xfrm>
          <a:prstGeom prst="blockArc">
            <a:avLst>
              <a:gd name="adj1" fmla="val 10800000"/>
              <a:gd name="adj2" fmla="val 0"/>
              <a:gd name="adj3" fmla="val 12161"/>
            </a:avLst>
          </a:prstGeom>
          <a:ln>
            <a:solidFill>
              <a:schemeClr val="accent2">
                <a:lumMod val="7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8" name="Rectangle: Rounded Corners 57">
            <a:extLst>
              <a:ext uri="{FF2B5EF4-FFF2-40B4-BE49-F238E27FC236}">
                <a16:creationId xmlns:a16="http://schemas.microsoft.com/office/drawing/2014/main" id="{B073B624-9507-4C09-B73C-4DCDD919DE39}"/>
              </a:ext>
            </a:extLst>
          </p:cNvPr>
          <p:cNvSpPr/>
          <p:nvPr/>
        </p:nvSpPr>
        <p:spPr>
          <a:xfrm>
            <a:off x="8709453" y="4324762"/>
            <a:ext cx="924666" cy="428502"/>
          </a:xfrm>
          <a:prstGeom prst="round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a:effectLst>
            <a:outerShdw blurRad="190500" dist="76200" dir="5400000" algn="t"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r>
              <a:rPr lang="en-US" sz="1200" dirty="0" err="1">
                <a:solidFill>
                  <a:schemeClr val="tx1">
                    <a:lumMod val="95000"/>
                    <a:lumOff val="5000"/>
                  </a:schemeClr>
                </a:solidFill>
              </a:rPr>
              <a:t>DataBase</a:t>
            </a:r>
            <a:endParaRPr lang="en-US" sz="1200" dirty="0">
              <a:solidFill>
                <a:schemeClr val="tx1">
                  <a:lumMod val="95000"/>
                  <a:lumOff val="5000"/>
                </a:schemeClr>
              </a:solidFill>
            </a:endParaRPr>
          </a:p>
          <a:p>
            <a:pPr algn="ctr"/>
            <a:r>
              <a:rPr lang="en-US" sz="1200" dirty="0"/>
              <a:t>Adapter</a:t>
            </a:r>
          </a:p>
        </p:txBody>
      </p:sp>
      <p:sp>
        <p:nvSpPr>
          <p:cNvPr id="62" name="Rectangle: Rounded Corners 61">
            <a:extLst>
              <a:ext uri="{FF2B5EF4-FFF2-40B4-BE49-F238E27FC236}">
                <a16:creationId xmlns:a16="http://schemas.microsoft.com/office/drawing/2014/main" id="{202B0F2C-CF55-4EB6-9862-A972717FD95D}"/>
              </a:ext>
            </a:extLst>
          </p:cNvPr>
          <p:cNvSpPr/>
          <p:nvPr/>
        </p:nvSpPr>
        <p:spPr>
          <a:xfrm>
            <a:off x="7243429" y="6051848"/>
            <a:ext cx="1265023" cy="428502"/>
          </a:xfrm>
          <a:prstGeom prst="round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a:effectLst>
            <a:outerShdw blurRad="190500" dist="76200" dir="5400000" algn="t"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r>
              <a:rPr lang="en-US" sz="1200" dirty="0">
                <a:solidFill>
                  <a:schemeClr val="tx1">
                    <a:lumMod val="95000"/>
                    <a:lumOff val="5000"/>
                  </a:schemeClr>
                </a:solidFill>
              </a:rPr>
              <a:t>Azure Storage</a:t>
            </a:r>
          </a:p>
          <a:p>
            <a:pPr algn="ctr"/>
            <a:r>
              <a:rPr lang="en-US" sz="1200" dirty="0"/>
              <a:t>Adapter</a:t>
            </a:r>
          </a:p>
        </p:txBody>
      </p:sp>
      <p:sp>
        <p:nvSpPr>
          <p:cNvPr id="98" name="Rectangle: Top Corners Snipped 97">
            <a:extLst>
              <a:ext uri="{FF2B5EF4-FFF2-40B4-BE49-F238E27FC236}">
                <a16:creationId xmlns:a16="http://schemas.microsoft.com/office/drawing/2014/main" id="{D3762E91-193A-4CAC-BBBA-198EA54CD8F3}"/>
              </a:ext>
            </a:extLst>
          </p:cNvPr>
          <p:cNvSpPr/>
          <p:nvPr/>
        </p:nvSpPr>
        <p:spPr>
          <a:xfrm>
            <a:off x="508139" y="1532559"/>
            <a:ext cx="1674769" cy="643636"/>
          </a:xfrm>
          <a:prstGeom prst="snip2SameRect">
            <a:avLst/>
          </a:prstGeom>
          <a:solidFill>
            <a:schemeClr val="accent4">
              <a:lumMod val="20000"/>
              <a:lumOff val="80000"/>
            </a:schemeClr>
          </a:solidFill>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2000" dirty="0">
                <a:solidFill>
                  <a:schemeClr val="tx1">
                    <a:lumMod val="95000"/>
                    <a:lumOff val="5000"/>
                  </a:schemeClr>
                </a:solidFill>
              </a:rPr>
              <a:t>User Interface</a:t>
            </a:r>
          </a:p>
        </p:txBody>
      </p:sp>
    </p:spTree>
    <p:extLst>
      <p:ext uri="{BB962C8B-B14F-4D97-AF65-F5344CB8AC3E}">
        <p14:creationId xmlns:p14="http://schemas.microsoft.com/office/powerpoint/2010/main" val="39144067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6847E-9ECA-4B04-85AB-26104D741059}"/>
              </a:ext>
            </a:extLst>
          </p:cNvPr>
          <p:cNvSpPr>
            <a:spLocks noGrp="1"/>
          </p:cNvSpPr>
          <p:nvPr>
            <p:ph type="title"/>
          </p:nvPr>
        </p:nvSpPr>
        <p:spPr/>
        <p:txBody>
          <a:bodyPr/>
          <a:lstStyle/>
          <a:p>
            <a:r>
              <a:rPr lang="en-US" dirty="0"/>
              <a:t>Hexagon</a:t>
            </a:r>
          </a:p>
        </p:txBody>
      </p:sp>
      <p:sp>
        <p:nvSpPr>
          <p:cNvPr id="6" name="Hexagon 5">
            <a:extLst>
              <a:ext uri="{FF2B5EF4-FFF2-40B4-BE49-F238E27FC236}">
                <a16:creationId xmlns:a16="http://schemas.microsoft.com/office/drawing/2014/main" id="{27CBF1BD-D390-48CE-92BB-1FB7C2813156}"/>
              </a:ext>
            </a:extLst>
          </p:cNvPr>
          <p:cNvSpPr/>
          <p:nvPr/>
        </p:nvSpPr>
        <p:spPr>
          <a:xfrm>
            <a:off x="3203713" y="935649"/>
            <a:ext cx="5784574" cy="4986702"/>
          </a:xfrm>
          <a:prstGeom prst="hexagon">
            <a:avLst/>
          </a:prstGeom>
          <a:ln>
            <a:solidFill>
              <a:schemeClr val="tx1">
                <a:lumMod val="85000"/>
                <a:lumOff val="15000"/>
              </a:schemeClr>
            </a:solidFill>
          </a:ln>
          <a:effectLst>
            <a:outerShdw blurRad="254000" dist="177800" dir="5400000" algn="t" rotWithShape="0">
              <a:prstClr val="black">
                <a:alpha val="50000"/>
              </a:prstClr>
            </a:outerShdw>
          </a:effectLst>
          <a:scene3d>
            <a:camera prst="orthographicFront"/>
            <a:lightRig rig="threePt" dir="t"/>
          </a:scene3d>
          <a:sp3d extrusionH="19050"/>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dirty="0"/>
          </a:p>
        </p:txBody>
      </p:sp>
      <p:sp>
        <p:nvSpPr>
          <p:cNvPr id="8" name="Hexagon 7">
            <a:extLst>
              <a:ext uri="{FF2B5EF4-FFF2-40B4-BE49-F238E27FC236}">
                <a16:creationId xmlns:a16="http://schemas.microsoft.com/office/drawing/2014/main" id="{E8146DAF-4D61-41BE-999B-511C629B781C}"/>
              </a:ext>
            </a:extLst>
          </p:cNvPr>
          <p:cNvSpPr/>
          <p:nvPr/>
        </p:nvSpPr>
        <p:spPr>
          <a:xfrm>
            <a:off x="3861833" y="1444844"/>
            <a:ext cx="4468334" cy="3852012"/>
          </a:xfrm>
          <a:prstGeom prst="hexagon">
            <a:avLst/>
          </a:prstGeom>
          <a:ln>
            <a:solidFill>
              <a:schemeClr val="tx1">
                <a:lumMod val="85000"/>
                <a:lumOff val="15000"/>
              </a:schemeClr>
            </a:solidFill>
          </a:ln>
          <a:effectLst>
            <a:outerShdw blurRad="254000" dist="19050" dir="5400000" algn="ctr" rotWithShape="0">
              <a:srgbClr val="000000">
                <a:alpha val="55000"/>
              </a:srgbClr>
            </a:outerShdw>
          </a:effectLst>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dirty="0"/>
          </a:p>
        </p:txBody>
      </p:sp>
      <p:sp>
        <p:nvSpPr>
          <p:cNvPr id="10" name="Hexagon 9">
            <a:extLst>
              <a:ext uri="{FF2B5EF4-FFF2-40B4-BE49-F238E27FC236}">
                <a16:creationId xmlns:a16="http://schemas.microsoft.com/office/drawing/2014/main" id="{0C0E91AB-1617-4422-8969-963452BD95FB}"/>
              </a:ext>
            </a:extLst>
          </p:cNvPr>
          <p:cNvSpPr/>
          <p:nvPr/>
        </p:nvSpPr>
        <p:spPr>
          <a:xfrm>
            <a:off x="4556705" y="2043871"/>
            <a:ext cx="3078590" cy="2653957"/>
          </a:xfrm>
          <a:prstGeom prst="hexagon">
            <a:avLst/>
          </a:prstGeom>
          <a:gradFill flip="none" rotWithShape="1">
            <a:gsLst>
              <a:gs pos="0">
                <a:srgbClr val="F3EAA5"/>
              </a:gs>
              <a:gs pos="61000">
                <a:srgbClr val="F0E48C"/>
              </a:gs>
              <a:gs pos="100000">
                <a:srgbClr val="EDDF7B"/>
              </a:gs>
            </a:gsLst>
            <a:path path="shape">
              <a:fillToRect l="50000" t="50000" r="50000" b="50000"/>
            </a:path>
            <a:tileRect/>
          </a:gradFill>
          <a:ln>
            <a:solidFill>
              <a:schemeClr val="tx1">
                <a:lumMod val="85000"/>
                <a:lumOff val="15000"/>
              </a:schemeClr>
            </a:solidFill>
          </a:ln>
          <a:effectLst>
            <a:outerShdw blurRad="254000" dist="19050" dir="5400000" algn="ctr" rotWithShape="0">
              <a:srgbClr val="000000">
                <a:alpha val="55000"/>
              </a:srgbClr>
            </a:outerShdw>
          </a:effectLst>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a:p>
        </p:txBody>
      </p:sp>
      <p:sp>
        <p:nvSpPr>
          <p:cNvPr id="12" name="Cylinder 11">
            <a:extLst>
              <a:ext uri="{FF2B5EF4-FFF2-40B4-BE49-F238E27FC236}">
                <a16:creationId xmlns:a16="http://schemas.microsoft.com/office/drawing/2014/main" id="{36639768-9ABD-4A10-84EA-262718BBDB9F}"/>
              </a:ext>
            </a:extLst>
          </p:cNvPr>
          <p:cNvSpPr/>
          <p:nvPr/>
        </p:nvSpPr>
        <p:spPr>
          <a:xfrm>
            <a:off x="10322020" y="4098806"/>
            <a:ext cx="1052946" cy="955963"/>
          </a:xfrm>
          <a:prstGeom prst="can">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1600" dirty="0">
                <a:solidFill>
                  <a:schemeClr val="tx1"/>
                </a:solidFill>
              </a:rPr>
              <a:t>Database</a:t>
            </a:r>
          </a:p>
        </p:txBody>
      </p:sp>
      <p:sp>
        <p:nvSpPr>
          <p:cNvPr id="14" name="Hexagon 13">
            <a:extLst>
              <a:ext uri="{FF2B5EF4-FFF2-40B4-BE49-F238E27FC236}">
                <a16:creationId xmlns:a16="http://schemas.microsoft.com/office/drawing/2014/main" id="{6F4A3F82-40B9-4E3C-B232-13E99696B708}"/>
              </a:ext>
            </a:extLst>
          </p:cNvPr>
          <p:cNvSpPr/>
          <p:nvPr/>
        </p:nvSpPr>
        <p:spPr>
          <a:xfrm>
            <a:off x="1001367" y="5054769"/>
            <a:ext cx="1265024" cy="1090538"/>
          </a:xfrm>
          <a:prstGeom prst="hexagon">
            <a:avLst/>
          </a:prstGeom>
          <a:gradFill flip="none" rotWithShape="1">
            <a:gsLst>
              <a:gs pos="0">
                <a:srgbClr val="F5DEBD"/>
              </a:gs>
              <a:gs pos="36000">
                <a:srgbClr val="F5DEBD"/>
              </a:gs>
              <a:gs pos="100000">
                <a:srgbClr val="F1CF9D"/>
              </a:gs>
            </a:gsLst>
            <a:path path="shape">
              <a:fillToRect l="50000" t="50000" r="50000" b="50000"/>
            </a:path>
            <a:tileRect/>
          </a:gradFill>
          <a:ln>
            <a:solidFill>
              <a:schemeClr val="tx1">
                <a:lumMod val="85000"/>
                <a:lumOff val="15000"/>
              </a:schemeClr>
            </a:solidFill>
          </a:ln>
          <a:effectLst>
            <a:outerShdw blurRad="254000" dist="19050" dir="5400000" algn="ctr" rotWithShape="0">
              <a:srgbClr val="000000">
                <a:alpha val="55000"/>
              </a:srgbClr>
            </a:outerShdw>
          </a:effectLst>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1600" dirty="0">
                <a:solidFill>
                  <a:schemeClr val="bg2">
                    <a:lumMod val="25000"/>
                  </a:schemeClr>
                </a:solidFill>
              </a:rPr>
              <a:t>Other Service</a:t>
            </a:r>
          </a:p>
        </p:txBody>
      </p:sp>
      <p:sp>
        <p:nvSpPr>
          <p:cNvPr id="18" name="TextBox 17">
            <a:extLst>
              <a:ext uri="{FF2B5EF4-FFF2-40B4-BE49-F238E27FC236}">
                <a16:creationId xmlns:a16="http://schemas.microsoft.com/office/drawing/2014/main" id="{CE22A33E-286C-44ED-A617-2CB81B059651}"/>
              </a:ext>
            </a:extLst>
          </p:cNvPr>
          <p:cNvSpPr txBox="1"/>
          <p:nvPr/>
        </p:nvSpPr>
        <p:spPr>
          <a:xfrm>
            <a:off x="4819553" y="1452226"/>
            <a:ext cx="1844351" cy="369332"/>
          </a:xfrm>
          <a:prstGeom prst="rect">
            <a:avLst/>
          </a:prstGeom>
          <a:noFill/>
        </p:spPr>
        <p:txBody>
          <a:bodyPr wrap="none" rtlCol="0">
            <a:spAutoFit/>
          </a:bodyPr>
          <a:lstStyle/>
          <a:p>
            <a:r>
              <a:rPr lang="en-US" dirty="0">
                <a:latin typeface="Gill Sans MT" panose="020B0502020104020203" pitchFamily="34" charset="0"/>
              </a:rPr>
              <a:t>Abstraction Layer</a:t>
            </a:r>
          </a:p>
        </p:txBody>
      </p:sp>
      <p:sp>
        <p:nvSpPr>
          <p:cNvPr id="20" name="TextBox 19">
            <a:extLst>
              <a:ext uri="{FF2B5EF4-FFF2-40B4-BE49-F238E27FC236}">
                <a16:creationId xmlns:a16="http://schemas.microsoft.com/office/drawing/2014/main" id="{4ABFB003-B180-4D56-A354-2C61C0AB0BA1}"/>
              </a:ext>
            </a:extLst>
          </p:cNvPr>
          <p:cNvSpPr txBox="1"/>
          <p:nvPr/>
        </p:nvSpPr>
        <p:spPr>
          <a:xfrm>
            <a:off x="5125968" y="2186616"/>
            <a:ext cx="1795684" cy="369332"/>
          </a:xfrm>
          <a:prstGeom prst="rect">
            <a:avLst/>
          </a:prstGeom>
          <a:noFill/>
        </p:spPr>
        <p:txBody>
          <a:bodyPr wrap="none" rtlCol="0">
            <a:spAutoFit/>
          </a:bodyPr>
          <a:lstStyle/>
          <a:p>
            <a:r>
              <a:rPr lang="en-US" dirty="0">
                <a:latin typeface="Gill Sans MT" panose="020B0502020104020203" pitchFamily="34" charset="0"/>
              </a:rPr>
              <a:t>Application Logic</a:t>
            </a:r>
          </a:p>
        </p:txBody>
      </p:sp>
      <p:sp>
        <p:nvSpPr>
          <p:cNvPr id="22" name="TextBox 21">
            <a:extLst>
              <a:ext uri="{FF2B5EF4-FFF2-40B4-BE49-F238E27FC236}">
                <a16:creationId xmlns:a16="http://schemas.microsoft.com/office/drawing/2014/main" id="{CD1A11BF-8863-4AE7-B337-7ADFD8F5FA03}"/>
              </a:ext>
            </a:extLst>
          </p:cNvPr>
          <p:cNvSpPr txBox="1"/>
          <p:nvPr/>
        </p:nvSpPr>
        <p:spPr>
          <a:xfrm>
            <a:off x="4415966" y="895705"/>
            <a:ext cx="1014380" cy="369332"/>
          </a:xfrm>
          <a:prstGeom prst="rect">
            <a:avLst/>
          </a:prstGeom>
          <a:noFill/>
        </p:spPr>
        <p:txBody>
          <a:bodyPr wrap="none" rtlCol="0">
            <a:spAutoFit/>
          </a:bodyPr>
          <a:lstStyle/>
          <a:p>
            <a:r>
              <a:rPr lang="en-US" dirty="0">
                <a:latin typeface="Gill Sans MT" panose="020B0502020104020203" pitchFamily="34" charset="0"/>
              </a:rPr>
              <a:t>Hexagon</a:t>
            </a:r>
          </a:p>
        </p:txBody>
      </p:sp>
      <p:sp>
        <p:nvSpPr>
          <p:cNvPr id="24" name="Oval 23">
            <a:extLst>
              <a:ext uri="{FF2B5EF4-FFF2-40B4-BE49-F238E27FC236}">
                <a16:creationId xmlns:a16="http://schemas.microsoft.com/office/drawing/2014/main" id="{D882808C-3CFD-4185-B5A6-4F67C0DA43BB}"/>
              </a:ext>
            </a:extLst>
          </p:cNvPr>
          <p:cNvSpPr/>
          <p:nvPr/>
        </p:nvSpPr>
        <p:spPr>
          <a:xfrm>
            <a:off x="5353945" y="2871612"/>
            <a:ext cx="1484109" cy="1114776"/>
          </a:xfrm>
          <a:prstGeom prst="ellipse">
            <a:avLst/>
          </a:prstGeom>
          <a:effectLst>
            <a:outerShdw blurRad="254000" dist="38100" dir="5400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solidFill>
                  <a:schemeClr val="bg2">
                    <a:lumMod val="25000"/>
                  </a:schemeClr>
                </a:solidFill>
                <a:latin typeface="Gill Sans MT" panose="020B0502020104020203" pitchFamily="34" charset="0"/>
              </a:rPr>
              <a:t>Domain Model</a:t>
            </a:r>
          </a:p>
        </p:txBody>
      </p:sp>
      <p:sp>
        <p:nvSpPr>
          <p:cNvPr id="28" name="Oval 27">
            <a:extLst>
              <a:ext uri="{FF2B5EF4-FFF2-40B4-BE49-F238E27FC236}">
                <a16:creationId xmlns:a16="http://schemas.microsoft.com/office/drawing/2014/main" id="{952ABA41-7DE8-4E61-A619-6F9B1005BE3A}"/>
              </a:ext>
            </a:extLst>
          </p:cNvPr>
          <p:cNvSpPr/>
          <p:nvPr/>
        </p:nvSpPr>
        <p:spPr>
          <a:xfrm>
            <a:off x="7503871" y="1707756"/>
            <a:ext cx="957720" cy="957720"/>
          </a:xfrm>
          <a:prstGeom prst="ellipse">
            <a:avLst/>
          </a:prstGeom>
          <a:solidFill>
            <a:schemeClr val="accent5">
              <a:lumMod val="75000"/>
            </a:schemeClr>
          </a:solidFill>
          <a:ln w="6350">
            <a:solidFill>
              <a:schemeClr val="accent5">
                <a:lumMod val="50000"/>
              </a:schemeClr>
            </a:solidFill>
          </a:ln>
          <a:effectLst>
            <a:outerShdw blurRad="76200" dist="63500" dir="5400000" algn="t"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00" dirty="0">
                <a:solidFill>
                  <a:schemeClr val="tx1">
                    <a:lumMod val="95000"/>
                    <a:lumOff val="5000"/>
                  </a:schemeClr>
                </a:solidFill>
                <a:latin typeface="Gill Sans MT" panose="020B0502020104020203" pitchFamily="34" charset="0"/>
              </a:rPr>
              <a:t>HTTP Server</a:t>
            </a:r>
          </a:p>
          <a:p>
            <a:pPr algn="ctr"/>
            <a:r>
              <a:rPr lang="en-US" sz="1200" dirty="0">
                <a:solidFill>
                  <a:schemeClr val="tx1">
                    <a:lumMod val="95000"/>
                    <a:lumOff val="5000"/>
                  </a:schemeClr>
                </a:solidFill>
                <a:latin typeface="Gill Sans MT" panose="020B0502020104020203" pitchFamily="34" charset="0"/>
              </a:rPr>
              <a:t>Port</a:t>
            </a:r>
          </a:p>
        </p:txBody>
      </p:sp>
      <p:sp>
        <p:nvSpPr>
          <p:cNvPr id="30" name="Oval 29">
            <a:extLst>
              <a:ext uri="{FF2B5EF4-FFF2-40B4-BE49-F238E27FC236}">
                <a16:creationId xmlns:a16="http://schemas.microsoft.com/office/drawing/2014/main" id="{A8BC428A-29EC-4AA5-B7F3-6D48736BA9A2}"/>
              </a:ext>
            </a:extLst>
          </p:cNvPr>
          <p:cNvSpPr/>
          <p:nvPr/>
        </p:nvSpPr>
        <p:spPr>
          <a:xfrm>
            <a:off x="7243430" y="3986388"/>
            <a:ext cx="1086737" cy="957720"/>
          </a:xfrm>
          <a:prstGeom prst="ellipse">
            <a:avLst/>
          </a:prstGeom>
          <a:solidFill>
            <a:schemeClr val="accent5">
              <a:lumMod val="75000"/>
            </a:schemeClr>
          </a:solidFill>
          <a:ln w="6350">
            <a:solidFill>
              <a:schemeClr val="accent5">
                <a:lumMod val="50000"/>
              </a:schemeClr>
            </a:solidFill>
          </a:ln>
          <a:effectLst>
            <a:outerShdw blurRad="76200" dist="63500" dir="5400000" algn="t"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00" dirty="0" err="1">
                <a:solidFill>
                  <a:schemeClr val="tx1">
                    <a:lumMod val="95000"/>
                    <a:lumOff val="5000"/>
                  </a:schemeClr>
                </a:solidFill>
                <a:latin typeface="Gill Sans MT" panose="020B0502020104020203" pitchFamily="34" charset="0"/>
              </a:rPr>
              <a:t>DataBase</a:t>
            </a:r>
            <a:endParaRPr lang="en-US" sz="1200" dirty="0">
              <a:solidFill>
                <a:schemeClr val="tx1">
                  <a:lumMod val="95000"/>
                  <a:lumOff val="5000"/>
                </a:schemeClr>
              </a:solidFill>
              <a:latin typeface="Gill Sans MT" panose="020B0502020104020203" pitchFamily="34" charset="0"/>
            </a:endParaRPr>
          </a:p>
          <a:p>
            <a:pPr algn="ctr"/>
            <a:r>
              <a:rPr lang="en-US" sz="1200" dirty="0">
                <a:solidFill>
                  <a:schemeClr val="tx1">
                    <a:lumMod val="95000"/>
                    <a:lumOff val="5000"/>
                  </a:schemeClr>
                </a:solidFill>
                <a:latin typeface="Gill Sans MT" panose="020B0502020104020203" pitchFamily="34" charset="0"/>
              </a:rPr>
              <a:t>Port</a:t>
            </a:r>
          </a:p>
        </p:txBody>
      </p:sp>
      <p:sp>
        <p:nvSpPr>
          <p:cNvPr id="36" name="Oval 35">
            <a:extLst>
              <a:ext uri="{FF2B5EF4-FFF2-40B4-BE49-F238E27FC236}">
                <a16:creationId xmlns:a16="http://schemas.microsoft.com/office/drawing/2014/main" id="{ED316223-FFDF-451D-B8AB-3BC3E8EF8C95}"/>
              </a:ext>
            </a:extLst>
          </p:cNvPr>
          <p:cNvSpPr/>
          <p:nvPr/>
        </p:nvSpPr>
        <p:spPr>
          <a:xfrm>
            <a:off x="6106450" y="4903059"/>
            <a:ext cx="957720" cy="957720"/>
          </a:xfrm>
          <a:prstGeom prst="ellipse">
            <a:avLst/>
          </a:prstGeom>
          <a:solidFill>
            <a:schemeClr val="accent5">
              <a:lumMod val="75000"/>
            </a:schemeClr>
          </a:solidFill>
          <a:ln w="6350">
            <a:solidFill>
              <a:schemeClr val="accent5">
                <a:lumMod val="50000"/>
              </a:schemeClr>
            </a:solidFill>
          </a:ln>
          <a:effectLst>
            <a:outerShdw blurRad="76200" dist="63500" dir="5400000" algn="t"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00" dirty="0">
                <a:solidFill>
                  <a:schemeClr val="tx1">
                    <a:lumMod val="95000"/>
                    <a:lumOff val="5000"/>
                  </a:schemeClr>
                </a:solidFill>
                <a:latin typeface="Gill Sans MT" panose="020B0502020104020203" pitchFamily="34" charset="0"/>
              </a:rPr>
              <a:t>Data Store</a:t>
            </a:r>
          </a:p>
          <a:p>
            <a:pPr algn="ctr"/>
            <a:r>
              <a:rPr lang="en-US" sz="1200" dirty="0">
                <a:solidFill>
                  <a:schemeClr val="tx1">
                    <a:lumMod val="95000"/>
                    <a:lumOff val="5000"/>
                  </a:schemeClr>
                </a:solidFill>
                <a:latin typeface="Gill Sans MT" panose="020B0502020104020203" pitchFamily="34" charset="0"/>
              </a:rPr>
              <a:t>Port</a:t>
            </a:r>
          </a:p>
        </p:txBody>
      </p:sp>
      <p:sp>
        <p:nvSpPr>
          <p:cNvPr id="38" name="Oval 37">
            <a:extLst>
              <a:ext uri="{FF2B5EF4-FFF2-40B4-BE49-F238E27FC236}">
                <a16:creationId xmlns:a16="http://schemas.microsoft.com/office/drawing/2014/main" id="{1345F3C7-E821-46AB-9D9E-BA0247D4370E}"/>
              </a:ext>
            </a:extLst>
          </p:cNvPr>
          <p:cNvSpPr/>
          <p:nvPr/>
        </p:nvSpPr>
        <p:spPr>
          <a:xfrm>
            <a:off x="3892278" y="1786439"/>
            <a:ext cx="1102265" cy="957720"/>
          </a:xfrm>
          <a:prstGeom prst="ellipse">
            <a:avLst/>
          </a:prstGeom>
          <a:solidFill>
            <a:schemeClr val="accent5">
              <a:lumMod val="75000"/>
            </a:schemeClr>
          </a:solidFill>
          <a:ln w="6350">
            <a:solidFill>
              <a:schemeClr val="accent5">
                <a:lumMod val="50000"/>
              </a:schemeClr>
            </a:solidFill>
          </a:ln>
          <a:effectLst>
            <a:outerShdw blurRad="76200" dist="63500" dir="5400000" algn="t"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00" dirty="0">
                <a:solidFill>
                  <a:schemeClr val="tx1">
                    <a:lumMod val="95000"/>
                    <a:lumOff val="5000"/>
                  </a:schemeClr>
                </a:solidFill>
                <a:latin typeface="Gill Sans MT" panose="020B0502020104020203" pitchFamily="34" charset="0"/>
              </a:rPr>
              <a:t>User Interface</a:t>
            </a:r>
          </a:p>
          <a:p>
            <a:pPr algn="ctr"/>
            <a:r>
              <a:rPr lang="en-US" sz="1200" dirty="0">
                <a:solidFill>
                  <a:schemeClr val="tx1">
                    <a:lumMod val="95000"/>
                    <a:lumOff val="5000"/>
                  </a:schemeClr>
                </a:solidFill>
                <a:latin typeface="Gill Sans MT" panose="020B0502020104020203" pitchFamily="34" charset="0"/>
              </a:rPr>
              <a:t>Port</a:t>
            </a:r>
          </a:p>
        </p:txBody>
      </p:sp>
      <p:sp>
        <p:nvSpPr>
          <p:cNvPr id="40" name="Oval 39">
            <a:extLst>
              <a:ext uri="{FF2B5EF4-FFF2-40B4-BE49-F238E27FC236}">
                <a16:creationId xmlns:a16="http://schemas.microsoft.com/office/drawing/2014/main" id="{92F2536F-8646-4D7C-AA7D-D6BB35224C4C}"/>
              </a:ext>
            </a:extLst>
          </p:cNvPr>
          <p:cNvSpPr/>
          <p:nvPr/>
        </p:nvSpPr>
        <p:spPr>
          <a:xfrm>
            <a:off x="4036823" y="4298478"/>
            <a:ext cx="957720" cy="957720"/>
          </a:xfrm>
          <a:prstGeom prst="ellipse">
            <a:avLst/>
          </a:prstGeom>
          <a:solidFill>
            <a:schemeClr val="accent5">
              <a:lumMod val="75000"/>
            </a:schemeClr>
          </a:solidFill>
          <a:ln w="6350">
            <a:solidFill>
              <a:schemeClr val="accent5">
                <a:lumMod val="50000"/>
              </a:schemeClr>
            </a:solidFill>
          </a:ln>
          <a:effectLst>
            <a:outerShdw blurRad="76200" dist="63500" dir="5400000" algn="t"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00" dirty="0">
                <a:solidFill>
                  <a:schemeClr val="tx1">
                    <a:lumMod val="95000"/>
                    <a:lumOff val="5000"/>
                  </a:schemeClr>
                </a:solidFill>
                <a:latin typeface="Gill Sans MT" panose="020B0502020104020203" pitchFamily="34" charset="0"/>
              </a:rPr>
              <a:t>Other</a:t>
            </a:r>
          </a:p>
          <a:p>
            <a:pPr algn="ctr"/>
            <a:r>
              <a:rPr lang="en-US" sz="1200" dirty="0">
                <a:solidFill>
                  <a:schemeClr val="tx1">
                    <a:lumMod val="95000"/>
                    <a:lumOff val="5000"/>
                  </a:schemeClr>
                </a:solidFill>
                <a:latin typeface="Gill Sans MT" panose="020B0502020104020203" pitchFamily="34" charset="0"/>
              </a:rPr>
              <a:t>Port</a:t>
            </a:r>
          </a:p>
        </p:txBody>
      </p:sp>
      <p:sp>
        <p:nvSpPr>
          <p:cNvPr id="48" name="Block Arc 47">
            <a:extLst>
              <a:ext uri="{FF2B5EF4-FFF2-40B4-BE49-F238E27FC236}">
                <a16:creationId xmlns:a16="http://schemas.microsoft.com/office/drawing/2014/main" id="{CA461209-9FCE-4D63-B595-0945219BABB6}"/>
              </a:ext>
            </a:extLst>
          </p:cNvPr>
          <p:cNvSpPr/>
          <p:nvPr/>
        </p:nvSpPr>
        <p:spPr>
          <a:xfrm rot="17797546">
            <a:off x="3762057" y="1755185"/>
            <a:ext cx="610535" cy="770177"/>
          </a:xfrm>
          <a:prstGeom prst="blockArc">
            <a:avLst>
              <a:gd name="adj1" fmla="val 10800000"/>
              <a:gd name="adj2" fmla="val 0"/>
              <a:gd name="adj3" fmla="val 12161"/>
            </a:avLst>
          </a:prstGeom>
          <a:ln>
            <a:solidFill>
              <a:schemeClr val="accent2">
                <a:lumMod val="7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6" name="Rectangle: Rounded Corners 45">
            <a:extLst>
              <a:ext uri="{FF2B5EF4-FFF2-40B4-BE49-F238E27FC236}">
                <a16:creationId xmlns:a16="http://schemas.microsoft.com/office/drawing/2014/main" id="{E0D75331-2811-4C5A-978B-E289D12FD6F1}"/>
              </a:ext>
            </a:extLst>
          </p:cNvPr>
          <p:cNvSpPr/>
          <p:nvPr/>
        </p:nvSpPr>
        <p:spPr>
          <a:xfrm>
            <a:off x="2826243" y="1641042"/>
            <a:ext cx="924666" cy="428502"/>
          </a:xfrm>
          <a:prstGeom prst="round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a:effectLst>
            <a:outerShdw blurRad="190500" dist="76200" dir="5400000" algn="t"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r>
              <a:rPr lang="en-US" sz="1200" dirty="0">
                <a:solidFill>
                  <a:schemeClr val="tx1">
                    <a:lumMod val="95000"/>
                    <a:lumOff val="5000"/>
                  </a:schemeClr>
                </a:solidFill>
              </a:rPr>
              <a:t>UI</a:t>
            </a:r>
          </a:p>
          <a:p>
            <a:pPr algn="ctr"/>
            <a:r>
              <a:rPr lang="en-US" sz="1200" dirty="0"/>
              <a:t>Adapter</a:t>
            </a:r>
          </a:p>
        </p:txBody>
      </p:sp>
      <p:sp>
        <p:nvSpPr>
          <p:cNvPr id="67" name="Cloud 66">
            <a:extLst>
              <a:ext uri="{FF2B5EF4-FFF2-40B4-BE49-F238E27FC236}">
                <a16:creationId xmlns:a16="http://schemas.microsoft.com/office/drawing/2014/main" id="{EFD48927-13BE-4F58-ABD1-DAD242F3D41F}"/>
              </a:ext>
            </a:extLst>
          </p:cNvPr>
          <p:cNvSpPr/>
          <p:nvPr/>
        </p:nvSpPr>
        <p:spPr>
          <a:xfrm>
            <a:off x="9288783" y="5695311"/>
            <a:ext cx="1323125" cy="828392"/>
          </a:xfrm>
          <a:prstGeom prst="cloud">
            <a:avLst/>
          </a:prstGeom>
          <a:effectLst>
            <a:outerShdw blurRad="50800" dist="38100" dir="5400000" algn="t"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400" dirty="0"/>
              <a:t>Azure Storage</a:t>
            </a:r>
          </a:p>
        </p:txBody>
      </p:sp>
      <p:cxnSp>
        <p:nvCxnSpPr>
          <p:cNvPr id="72" name="Straight Arrow Connector 71">
            <a:extLst>
              <a:ext uri="{FF2B5EF4-FFF2-40B4-BE49-F238E27FC236}">
                <a16:creationId xmlns:a16="http://schemas.microsoft.com/office/drawing/2014/main" id="{D73B288F-F884-4AD6-8CDB-543C01FD4872}"/>
              </a:ext>
            </a:extLst>
          </p:cNvPr>
          <p:cNvCxnSpPr>
            <a:cxnSpLocks/>
            <a:endCxn id="46" idx="1"/>
          </p:cNvCxnSpPr>
          <p:nvPr/>
        </p:nvCxnSpPr>
        <p:spPr>
          <a:xfrm flipV="1">
            <a:off x="2194854" y="1855293"/>
            <a:ext cx="631389" cy="20125"/>
          </a:xfrm>
          <a:prstGeom prst="straightConnector1">
            <a:avLst/>
          </a:prstGeom>
          <a:ln w="53975">
            <a:solidFill>
              <a:schemeClr val="tx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0D171A14-7217-4457-9DF4-24FE6CD6CBDA}"/>
              </a:ext>
            </a:extLst>
          </p:cNvPr>
          <p:cNvCxnSpPr>
            <a:stCxn id="14" idx="0"/>
            <a:endCxn id="41" idx="1"/>
          </p:cNvCxnSpPr>
          <p:nvPr/>
        </p:nvCxnSpPr>
        <p:spPr>
          <a:xfrm flipV="1">
            <a:off x="2266391" y="5231114"/>
            <a:ext cx="669419" cy="368924"/>
          </a:xfrm>
          <a:prstGeom prst="straightConnector1">
            <a:avLst/>
          </a:prstGeom>
          <a:ln w="53975">
            <a:solidFill>
              <a:schemeClr val="tx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77D394A8-4BF7-4BF4-B2F3-520C050A581B}"/>
              </a:ext>
            </a:extLst>
          </p:cNvPr>
          <p:cNvCxnSpPr>
            <a:cxnSpLocks/>
            <a:endCxn id="50" idx="0"/>
          </p:cNvCxnSpPr>
          <p:nvPr/>
        </p:nvCxnSpPr>
        <p:spPr>
          <a:xfrm flipH="1">
            <a:off x="8970785" y="829399"/>
            <a:ext cx="850431" cy="290413"/>
          </a:xfrm>
          <a:prstGeom prst="straightConnector1">
            <a:avLst/>
          </a:prstGeom>
          <a:ln w="53975">
            <a:solidFill>
              <a:schemeClr val="tx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5" name="Block Arc 84">
            <a:extLst>
              <a:ext uri="{FF2B5EF4-FFF2-40B4-BE49-F238E27FC236}">
                <a16:creationId xmlns:a16="http://schemas.microsoft.com/office/drawing/2014/main" id="{8A7728DC-6A92-4B30-8E94-589DFDEC3C84}"/>
              </a:ext>
            </a:extLst>
          </p:cNvPr>
          <p:cNvSpPr/>
          <p:nvPr/>
        </p:nvSpPr>
        <p:spPr>
          <a:xfrm rot="14298696">
            <a:off x="3823259" y="4642676"/>
            <a:ext cx="610535" cy="770177"/>
          </a:xfrm>
          <a:prstGeom prst="blockArc">
            <a:avLst>
              <a:gd name="adj1" fmla="val 10800000"/>
              <a:gd name="adj2" fmla="val 0"/>
              <a:gd name="adj3" fmla="val 12161"/>
            </a:avLst>
          </a:prstGeom>
          <a:ln>
            <a:solidFill>
              <a:schemeClr val="accent2">
                <a:lumMod val="7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78" name="Straight Arrow Connector 77">
            <a:extLst>
              <a:ext uri="{FF2B5EF4-FFF2-40B4-BE49-F238E27FC236}">
                <a16:creationId xmlns:a16="http://schemas.microsoft.com/office/drawing/2014/main" id="{F7CD4F14-2D5F-4159-AF53-372D7FDE005D}"/>
              </a:ext>
            </a:extLst>
          </p:cNvPr>
          <p:cNvCxnSpPr>
            <a:cxnSpLocks/>
            <a:endCxn id="54" idx="3"/>
          </p:cNvCxnSpPr>
          <p:nvPr/>
        </p:nvCxnSpPr>
        <p:spPr>
          <a:xfrm flipH="1" flipV="1">
            <a:off x="9678356" y="2229989"/>
            <a:ext cx="535754" cy="6681"/>
          </a:xfrm>
          <a:prstGeom prst="straightConnector1">
            <a:avLst/>
          </a:prstGeom>
          <a:ln w="53975">
            <a:solidFill>
              <a:schemeClr val="tx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BC6E73CB-EAE6-446C-9D75-AE74C5262BFE}"/>
              </a:ext>
            </a:extLst>
          </p:cNvPr>
          <p:cNvCxnSpPr>
            <a:stCxn id="12" idx="2"/>
            <a:endCxn id="58" idx="3"/>
          </p:cNvCxnSpPr>
          <p:nvPr/>
        </p:nvCxnSpPr>
        <p:spPr>
          <a:xfrm flipH="1" flipV="1">
            <a:off x="9634119" y="4539013"/>
            <a:ext cx="687901" cy="37775"/>
          </a:xfrm>
          <a:prstGeom prst="straightConnector1">
            <a:avLst/>
          </a:prstGeom>
          <a:ln w="53975">
            <a:solidFill>
              <a:schemeClr val="tx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5BF7B62C-65AD-4FED-897E-D65B0B743608}"/>
              </a:ext>
            </a:extLst>
          </p:cNvPr>
          <p:cNvCxnSpPr>
            <a:stCxn id="67" idx="2"/>
            <a:endCxn id="62" idx="3"/>
          </p:cNvCxnSpPr>
          <p:nvPr/>
        </p:nvCxnSpPr>
        <p:spPr>
          <a:xfrm flipH="1">
            <a:off x="8508452" y="6109507"/>
            <a:ext cx="784435" cy="156592"/>
          </a:xfrm>
          <a:prstGeom prst="straightConnector1">
            <a:avLst/>
          </a:prstGeom>
          <a:ln w="53975">
            <a:solidFill>
              <a:schemeClr val="tx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7" name="Block Arc 86">
            <a:extLst>
              <a:ext uri="{FF2B5EF4-FFF2-40B4-BE49-F238E27FC236}">
                <a16:creationId xmlns:a16="http://schemas.microsoft.com/office/drawing/2014/main" id="{25C51AB0-B7DD-49B5-8595-7F5052083F50}"/>
              </a:ext>
            </a:extLst>
          </p:cNvPr>
          <p:cNvSpPr/>
          <p:nvPr/>
        </p:nvSpPr>
        <p:spPr>
          <a:xfrm rot="1706083">
            <a:off x="8005509" y="1414245"/>
            <a:ext cx="610535" cy="770177"/>
          </a:xfrm>
          <a:prstGeom prst="blockArc">
            <a:avLst>
              <a:gd name="adj1" fmla="val 10800000"/>
              <a:gd name="adj2" fmla="val 0"/>
              <a:gd name="adj3" fmla="val 12161"/>
            </a:avLst>
          </a:prstGeom>
          <a:ln>
            <a:solidFill>
              <a:schemeClr val="accent2">
                <a:lumMod val="7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9" name="Block Arc 88">
            <a:extLst>
              <a:ext uri="{FF2B5EF4-FFF2-40B4-BE49-F238E27FC236}">
                <a16:creationId xmlns:a16="http://schemas.microsoft.com/office/drawing/2014/main" id="{E0382EB9-89D9-4A35-8907-FB9D50445BEC}"/>
              </a:ext>
            </a:extLst>
          </p:cNvPr>
          <p:cNvSpPr/>
          <p:nvPr/>
        </p:nvSpPr>
        <p:spPr>
          <a:xfrm rot="6233657">
            <a:off x="8124589" y="1931525"/>
            <a:ext cx="610535" cy="770177"/>
          </a:xfrm>
          <a:prstGeom prst="blockArc">
            <a:avLst>
              <a:gd name="adj1" fmla="val 10800000"/>
              <a:gd name="adj2" fmla="val 0"/>
              <a:gd name="adj3" fmla="val 12161"/>
            </a:avLst>
          </a:prstGeom>
          <a:ln>
            <a:solidFill>
              <a:schemeClr val="accent2">
                <a:lumMod val="7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1" name="Rectangle: Rounded Corners 40">
            <a:extLst>
              <a:ext uri="{FF2B5EF4-FFF2-40B4-BE49-F238E27FC236}">
                <a16:creationId xmlns:a16="http://schemas.microsoft.com/office/drawing/2014/main" id="{A475ECBF-D537-46C5-9996-C76C6551746F}"/>
              </a:ext>
            </a:extLst>
          </p:cNvPr>
          <p:cNvSpPr/>
          <p:nvPr/>
        </p:nvSpPr>
        <p:spPr>
          <a:xfrm>
            <a:off x="2935810" y="5016863"/>
            <a:ext cx="924666" cy="428502"/>
          </a:xfrm>
          <a:prstGeom prst="round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a:effectLst>
            <a:outerShdw blurRad="190500" dist="76200" dir="5400000" algn="t"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r>
              <a:rPr lang="en-US" sz="1200" dirty="0">
                <a:solidFill>
                  <a:schemeClr val="tx1">
                    <a:lumMod val="95000"/>
                    <a:lumOff val="5000"/>
                  </a:schemeClr>
                </a:solidFill>
              </a:rPr>
              <a:t>Other</a:t>
            </a:r>
            <a:r>
              <a:rPr lang="en-US" sz="1200" dirty="0"/>
              <a:t> Adapter</a:t>
            </a:r>
          </a:p>
        </p:txBody>
      </p:sp>
      <p:sp>
        <p:nvSpPr>
          <p:cNvPr id="50" name="Rectangle: Rounded Corners 49">
            <a:extLst>
              <a:ext uri="{FF2B5EF4-FFF2-40B4-BE49-F238E27FC236}">
                <a16:creationId xmlns:a16="http://schemas.microsoft.com/office/drawing/2014/main" id="{2A42C962-855A-409E-820F-223BF15C2C78}"/>
              </a:ext>
            </a:extLst>
          </p:cNvPr>
          <p:cNvSpPr/>
          <p:nvPr/>
        </p:nvSpPr>
        <p:spPr>
          <a:xfrm>
            <a:off x="8508452" y="1119812"/>
            <a:ext cx="924666" cy="428502"/>
          </a:xfrm>
          <a:prstGeom prst="round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a:effectLst>
            <a:outerShdw blurRad="190500" dist="76200" dir="5400000" algn="t"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r>
              <a:rPr lang="en-US" sz="1200" dirty="0">
                <a:solidFill>
                  <a:schemeClr val="tx1">
                    <a:lumMod val="95000"/>
                    <a:lumOff val="5000"/>
                  </a:schemeClr>
                </a:solidFill>
              </a:rPr>
              <a:t>API</a:t>
            </a:r>
          </a:p>
          <a:p>
            <a:pPr algn="ctr"/>
            <a:r>
              <a:rPr lang="en-US" sz="1200" dirty="0"/>
              <a:t>Adapter</a:t>
            </a:r>
          </a:p>
        </p:txBody>
      </p:sp>
      <p:sp>
        <p:nvSpPr>
          <p:cNvPr id="54" name="Rectangle: Rounded Corners 53">
            <a:extLst>
              <a:ext uri="{FF2B5EF4-FFF2-40B4-BE49-F238E27FC236}">
                <a16:creationId xmlns:a16="http://schemas.microsoft.com/office/drawing/2014/main" id="{3E9F543B-31F7-4D9B-AE70-53B6B8501145}"/>
              </a:ext>
            </a:extLst>
          </p:cNvPr>
          <p:cNvSpPr/>
          <p:nvPr/>
        </p:nvSpPr>
        <p:spPr>
          <a:xfrm>
            <a:off x="8753690" y="2015738"/>
            <a:ext cx="924666" cy="428502"/>
          </a:xfrm>
          <a:prstGeom prst="round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a:effectLst>
            <a:outerShdw blurRad="190500" dist="76200" dir="5400000" algn="t"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r>
              <a:rPr lang="en-US" sz="1200" dirty="0">
                <a:solidFill>
                  <a:schemeClr val="tx1">
                    <a:lumMod val="95000"/>
                    <a:lumOff val="5000"/>
                  </a:schemeClr>
                </a:solidFill>
              </a:rPr>
              <a:t>Other API</a:t>
            </a:r>
          </a:p>
          <a:p>
            <a:pPr algn="ctr"/>
            <a:r>
              <a:rPr lang="en-US" sz="1200" dirty="0"/>
              <a:t>Adapter</a:t>
            </a:r>
          </a:p>
        </p:txBody>
      </p:sp>
      <p:sp>
        <p:nvSpPr>
          <p:cNvPr id="92" name="Block Arc 91">
            <a:extLst>
              <a:ext uri="{FF2B5EF4-FFF2-40B4-BE49-F238E27FC236}">
                <a16:creationId xmlns:a16="http://schemas.microsoft.com/office/drawing/2014/main" id="{4E9D2101-081A-417B-9E87-CBA8F7843D22}"/>
              </a:ext>
            </a:extLst>
          </p:cNvPr>
          <p:cNvSpPr/>
          <p:nvPr/>
        </p:nvSpPr>
        <p:spPr>
          <a:xfrm rot="6233657">
            <a:off x="8033219" y="4208407"/>
            <a:ext cx="610535" cy="770177"/>
          </a:xfrm>
          <a:prstGeom prst="blockArc">
            <a:avLst>
              <a:gd name="adj1" fmla="val 10800000"/>
              <a:gd name="adj2" fmla="val 0"/>
              <a:gd name="adj3" fmla="val 12161"/>
            </a:avLst>
          </a:prstGeom>
          <a:ln>
            <a:solidFill>
              <a:schemeClr val="accent2">
                <a:lumMod val="7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4" name="Block Arc 93">
            <a:extLst>
              <a:ext uri="{FF2B5EF4-FFF2-40B4-BE49-F238E27FC236}">
                <a16:creationId xmlns:a16="http://schemas.microsoft.com/office/drawing/2014/main" id="{69185D5C-12AD-47EE-859C-EFEEB06968E3}"/>
              </a:ext>
            </a:extLst>
          </p:cNvPr>
          <p:cNvSpPr/>
          <p:nvPr/>
        </p:nvSpPr>
        <p:spPr>
          <a:xfrm rot="8582415">
            <a:off x="6645254" y="5475690"/>
            <a:ext cx="610535" cy="770177"/>
          </a:xfrm>
          <a:prstGeom prst="blockArc">
            <a:avLst>
              <a:gd name="adj1" fmla="val 10800000"/>
              <a:gd name="adj2" fmla="val 0"/>
              <a:gd name="adj3" fmla="val 12161"/>
            </a:avLst>
          </a:prstGeom>
          <a:ln>
            <a:solidFill>
              <a:schemeClr val="accent2">
                <a:lumMod val="7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8" name="Rectangle: Rounded Corners 57">
            <a:extLst>
              <a:ext uri="{FF2B5EF4-FFF2-40B4-BE49-F238E27FC236}">
                <a16:creationId xmlns:a16="http://schemas.microsoft.com/office/drawing/2014/main" id="{B073B624-9507-4C09-B73C-4DCDD919DE39}"/>
              </a:ext>
            </a:extLst>
          </p:cNvPr>
          <p:cNvSpPr/>
          <p:nvPr/>
        </p:nvSpPr>
        <p:spPr>
          <a:xfrm>
            <a:off x="8709453" y="4324762"/>
            <a:ext cx="924666" cy="428502"/>
          </a:xfrm>
          <a:prstGeom prst="round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a:effectLst>
            <a:outerShdw blurRad="190500" dist="76200" dir="5400000" algn="t"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r>
              <a:rPr lang="en-US" sz="1200" dirty="0" err="1">
                <a:solidFill>
                  <a:schemeClr val="tx1">
                    <a:lumMod val="95000"/>
                    <a:lumOff val="5000"/>
                  </a:schemeClr>
                </a:solidFill>
              </a:rPr>
              <a:t>DataBase</a:t>
            </a:r>
            <a:endParaRPr lang="en-US" sz="1200" dirty="0">
              <a:solidFill>
                <a:schemeClr val="tx1">
                  <a:lumMod val="95000"/>
                  <a:lumOff val="5000"/>
                </a:schemeClr>
              </a:solidFill>
            </a:endParaRPr>
          </a:p>
          <a:p>
            <a:pPr algn="ctr"/>
            <a:r>
              <a:rPr lang="en-US" sz="1200" dirty="0"/>
              <a:t>Adapter</a:t>
            </a:r>
          </a:p>
        </p:txBody>
      </p:sp>
      <p:sp>
        <p:nvSpPr>
          <p:cNvPr id="62" name="Rectangle: Rounded Corners 61">
            <a:extLst>
              <a:ext uri="{FF2B5EF4-FFF2-40B4-BE49-F238E27FC236}">
                <a16:creationId xmlns:a16="http://schemas.microsoft.com/office/drawing/2014/main" id="{202B0F2C-CF55-4EB6-9862-A972717FD95D}"/>
              </a:ext>
            </a:extLst>
          </p:cNvPr>
          <p:cNvSpPr/>
          <p:nvPr/>
        </p:nvSpPr>
        <p:spPr>
          <a:xfrm>
            <a:off x="7243429" y="6051848"/>
            <a:ext cx="1265023" cy="428502"/>
          </a:xfrm>
          <a:prstGeom prst="round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a:effectLst>
            <a:outerShdw blurRad="190500" dist="76200" dir="5400000" algn="t"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r>
              <a:rPr lang="en-US" sz="1200" dirty="0">
                <a:solidFill>
                  <a:schemeClr val="tx1">
                    <a:lumMod val="95000"/>
                    <a:lumOff val="5000"/>
                  </a:schemeClr>
                </a:solidFill>
              </a:rPr>
              <a:t>Azure Storage</a:t>
            </a:r>
          </a:p>
          <a:p>
            <a:pPr algn="ctr"/>
            <a:r>
              <a:rPr lang="en-US" sz="1200" dirty="0"/>
              <a:t>Adapter</a:t>
            </a:r>
          </a:p>
        </p:txBody>
      </p:sp>
      <p:sp>
        <p:nvSpPr>
          <p:cNvPr id="3" name="Arrow: Right 2">
            <a:extLst>
              <a:ext uri="{FF2B5EF4-FFF2-40B4-BE49-F238E27FC236}">
                <a16:creationId xmlns:a16="http://schemas.microsoft.com/office/drawing/2014/main" id="{264B8EF6-E629-4CA8-A219-45E0575D2232}"/>
              </a:ext>
            </a:extLst>
          </p:cNvPr>
          <p:cNvSpPr/>
          <p:nvPr/>
        </p:nvSpPr>
        <p:spPr>
          <a:xfrm>
            <a:off x="1687470" y="3163215"/>
            <a:ext cx="4253344" cy="1182071"/>
          </a:xfrm>
          <a:prstGeom prst="rightArrow">
            <a:avLst>
              <a:gd name="adj1" fmla="val 50000"/>
              <a:gd name="adj2" fmla="val 56352"/>
            </a:avLst>
          </a:prstGeom>
          <a:solidFill>
            <a:schemeClr val="bg1">
              <a:lumMod val="75000"/>
            </a:schemeClr>
          </a:solidFill>
          <a:ln>
            <a:noFill/>
          </a:ln>
          <a:effectLst>
            <a:outerShdw blurRad="50800" dist="38100" dir="5400000" algn="t" rotWithShape="0">
              <a:prstClr val="black">
                <a:alpha val="40000"/>
              </a:prstClr>
            </a:outerShdw>
          </a:effectLst>
          <a:scene3d>
            <a:camera prst="perspectiveContrastingRightFacing"/>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95000"/>
                    <a:lumOff val="5000"/>
                  </a:schemeClr>
                </a:solidFill>
              </a:rPr>
              <a:t>Dependency Injection</a:t>
            </a:r>
          </a:p>
        </p:txBody>
      </p:sp>
      <p:sp>
        <p:nvSpPr>
          <p:cNvPr id="4" name="Rectangle: Top Corners Snipped 3">
            <a:extLst>
              <a:ext uri="{FF2B5EF4-FFF2-40B4-BE49-F238E27FC236}">
                <a16:creationId xmlns:a16="http://schemas.microsoft.com/office/drawing/2014/main" id="{2CB912F0-82BB-4D71-879A-D1CD053D7692}"/>
              </a:ext>
            </a:extLst>
          </p:cNvPr>
          <p:cNvSpPr/>
          <p:nvPr/>
        </p:nvSpPr>
        <p:spPr>
          <a:xfrm>
            <a:off x="508139" y="1532559"/>
            <a:ext cx="1674769" cy="643636"/>
          </a:xfrm>
          <a:prstGeom prst="snip2SameRect">
            <a:avLst/>
          </a:prstGeom>
          <a:solidFill>
            <a:schemeClr val="accent4">
              <a:lumMod val="20000"/>
              <a:lumOff val="80000"/>
            </a:schemeClr>
          </a:solidFill>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2000" dirty="0">
                <a:solidFill>
                  <a:schemeClr val="tx1">
                    <a:lumMod val="95000"/>
                    <a:lumOff val="5000"/>
                  </a:schemeClr>
                </a:solidFill>
              </a:rPr>
              <a:t>User Interface</a:t>
            </a:r>
          </a:p>
        </p:txBody>
      </p:sp>
      <p:sp>
        <p:nvSpPr>
          <p:cNvPr id="5" name="Teardrop 4">
            <a:extLst>
              <a:ext uri="{FF2B5EF4-FFF2-40B4-BE49-F238E27FC236}">
                <a16:creationId xmlns:a16="http://schemas.microsoft.com/office/drawing/2014/main" id="{FE2D866A-642C-4E07-AB6B-511BE3842E07}"/>
              </a:ext>
            </a:extLst>
          </p:cNvPr>
          <p:cNvSpPr/>
          <p:nvPr/>
        </p:nvSpPr>
        <p:spPr>
          <a:xfrm>
            <a:off x="9821216" y="351417"/>
            <a:ext cx="970201" cy="955963"/>
          </a:xfrm>
          <a:prstGeom prst="teardrop">
            <a:avLst/>
          </a:prstGeom>
          <a:solidFill>
            <a:schemeClr val="accent3">
              <a:lumMod val="40000"/>
              <a:lumOff val="60000"/>
            </a:schemeClr>
          </a:solidFill>
          <a:ln>
            <a:noFill/>
          </a:ln>
          <a:effectLst>
            <a:outerShdw blurRad="50800" dist="38100" dir="5400000" algn="t" rotWithShape="0">
              <a:prstClr val="black">
                <a:alpha val="40000"/>
              </a:prstClr>
            </a:outerShdw>
          </a:effectLst>
          <a:scene3d>
            <a:camera prst="orthographicFront">
              <a:rot lat="0" lon="0" rev="0"/>
            </a:camera>
            <a:lightRig rig="contrasting" dir="t">
              <a:rot lat="0" lon="0" rev="7800000"/>
            </a:lightRig>
          </a:scene3d>
          <a:sp3d>
            <a:bevelT w="139700" h="139700"/>
          </a:sp3d>
        </p:spPr>
        <p:style>
          <a:lnRef idx="0">
            <a:scrgbClr r="0" g="0" b="0"/>
          </a:lnRef>
          <a:fillRef idx="0">
            <a:scrgbClr r="0" g="0" b="0"/>
          </a:fillRef>
          <a:effectRef idx="0">
            <a:scrgbClr r="0" g="0" b="0"/>
          </a:effectRef>
          <a:fontRef idx="minor">
            <a:schemeClr val="lt1"/>
          </a:fontRef>
        </p:style>
        <p:txBody>
          <a:bodyPr rtlCol="0" anchor="ctr"/>
          <a:lstStyle/>
          <a:p>
            <a:pPr algn="ctr"/>
            <a:r>
              <a:rPr lang="en-US" sz="1400" dirty="0">
                <a:solidFill>
                  <a:schemeClr val="tx1">
                    <a:lumMod val="95000"/>
                    <a:lumOff val="5000"/>
                  </a:schemeClr>
                </a:solidFill>
              </a:rPr>
              <a:t>Some API  1</a:t>
            </a:r>
          </a:p>
        </p:txBody>
      </p:sp>
      <p:sp>
        <p:nvSpPr>
          <p:cNvPr id="7" name="Teardrop 6">
            <a:extLst>
              <a:ext uri="{FF2B5EF4-FFF2-40B4-BE49-F238E27FC236}">
                <a16:creationId xmlns:a16="http://schemas.microsoft.com/office/drawing/2014/main" id="{0656D12D-8CBC-4946-BC83-3261D21BD3CF}"/>
              </a:ext>
            </a:extLst>
          </p:cNvPr>
          <p:cNvSpPr/>
          <p:nvPr/>
        </p:nvSpPr>
        <p:spPr>
          <a:xfrm>
            <a:off x="10214110" y="1758688"/>
            <a:ext cx="970201" cy="955963"/>
          </a:xfrm>
          <a:prstGeom prst="teardrop">
            <a:avLst/>
          </a:prstGeom>
          <a:solidFill>
            <a:schemeClr val="accent3">
              <a:lumMod val="40000"/>
              <a:lumOff val="60000"/>
            </a:schemeClr>
          </a:solidFill>
          <a:ln>
            <a:noFill/>
          </a:ln>
          <a:effectLst>
            <a:outerShdw blurRad="50800" dist="38100" dir="5400000" algn="t" rotWithShape="0">
              <a:prstClr val="black">
                <a:alpha val="40000"/>
              </a:prstClr>
            </a:outerShdw>
          </a:effectLst>
          <a:scene3d>
            <a:camera prst="orthographicFront">
              <a:rot lat="0" lon="0" rev="0"/>
            </a:camera>
            <a:lightRig rig="contrasting" dir="t">
              <a:rot lat="0" lon="0" rev="7800000"/>
            </a:lightRig>
          </a:scene3d>
          <a:sp3d>
            <a:bevelT w="139700" h="139700"/>
          </a:sp3d>
        </p:spPr>
        <p:style>
          <a:lnRef idx="0">
            <a:scrgbClr r="0" g="0" b="0"/>
          </a:lnRef>
          <a:fillRef idx="0">
            <a:scrgbClr r="0" g="0" b="0"/>
          </a:fillRef>
          <a:effectRef idx="0">
            <a:scrgbClr r="0" g="0" b="0"/>
          </a:effectRef>
          <a:fontRef idx="minor">
            <a:schemeClr val="lt1"/>
          </a:fontRef>
        </p:style>
        <p:txBody>
          <a:bodyPr rtlCol="0" anchor="ctr"/>
          <a:lstStyle/>
          <a:p>
            <a:pPr algn="ctr"/>
            <a:r>
              <a:rPr lang="en-US" sz="1400" dirty="0">
                <a:solidFill>
                  <a:schemeClr val="tx1">
                    <a:lumMod val="95000"/>
                    <a:lumOff val="5000"/>
                  </a:schemeClr>
                </a:solidFill>
              </a:rPr>
              <a:t>Some API  2</a:t>
            </a:r>
          </a:p>
        </p:txBody>
      </p:sp>
    </p:spTree>
    <p:extLst>
      <p:ext uri="{BB962C8B-B14F-4D97-AF65-F5344CB8AC3E}">
        <p14:creationId xmlns:p14="http://schemas.microsoft.com/office/powerpoint/2010/main" val="28345113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ylinder 8">
            <a:extLst>
              <a:ext uri="{FF2B5EF4-FFF2-40B4-BE49-F238E27FC236}">
                <a16:creationId xmlns:a16="http://schemas.microsoft.com/office/drawing/2014/main" id="{42E93475-51BE-4BA5-9CE8-A7F91707DB44}"/>
              </a:ext>
            </a:extLst>
          </p:cNvPr>
          <p:cNvSpPr/>
          <p:nvPr/>
        </p:nvSpPr>
        <p:spPr>
          <a:xfrm>
            <a:off x="4572976" y="6051153"/>
            <a:ext cx="1052946" cy="955963"/>
          </a:xfrm>
          <a:prstGeom prst="can">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1600" dirty="0">
                <a:solidFill>
                  <a:schemeClr val="tx1"/>
                </a:solidFill>
              </a:rPr>
              <a:t>Database</a:t>
            </a:r>
          </a:p>
        </p:txBody>
      </p:sp>
      <p:sp>
        <p:nvSpPr>
          <p:cNvPr id="12" name="TextBox 11">
            <a:extLst>
              <a:ext uri="{FF2B5EF4-FFF2-40B4-BE49-F238E27FC236}">
                <a16:creationId xmlns:a16="http://schemas.microsoft.com/office/drawing/2014/main" id="{F7A83D60-386F-44B5-BF10-78588780E58B}"/>
              </a:ext>
            </a:extLst>
          </p:cNvPr>
          <p:cNvSpPr txBox="1"/>
          <p:nvPr/>
        </p:nvSpPr>
        <p:spPr>
          <a:xfrm rot="2641131">
            <a:off x="914974" y="5319824"/>
            <a:ext cx="2782646" cy="584775"/>
          </a:xfrm>
          <a:prstGeom prst="rect">
            <a:avLst/>
          </a:prstGeom>
          <a:noFill/>
        </p:spPr>
        <p:txBody>
          <a:bodyPr wrap="square" rtlCol="0">
            <a:spAutoFit/>
          </a:bodyPr>
          <a:lstStyle/>
          <a:p>
            <a:r>
              <a:rPr lang="en-US" sz="3200" dirty="0">
                <a:solidFill>
                  <a:schemeClr val="bg1"/>
                </a:solidFill>
              </a:rPr>
              <a:t>Tests</a:t>
            </a:r>
          </a:p>
        </p:txBody>
      </p:sp>
      <p:sp>
        <p:nvSpPr>
          <p:cNvPr id="2" name="Cloud 1">
            <a:extLst>
              <a:ext uri="{FF2B5EF4-FFF2-40B4-BE49-F238E27FC236}">
                <a16:creationId xmlns:a16="http://schemas.microsoft.com/office/drawing/2014/main" id="{E6350CFB-8626-41A6-867F-FF7F36D72F63}"/>
              </a:ext>
            </a:extLst>
          </p:cNvPr>
          <p:cNvSpPr/>
          <p:nvPr/>
        </p:nvSpPr>
        <p:spPr>
          <a:xfrm>
            <a:off x="5451842" y="5505789"/>
            <a:ext cx="1323125" cy="828392"/>
          </a:xfrm>
          <a:prstGeom prst="cloud">
            <a:avLst/>
          </a:prstGeom>
          <a:solidFill>
            <a:schemeClr val="accent6">
              <a:lumMod val="75000"/>
            </a:schemeClr>
          </a:solidFill>
          <a:effectLst>
            <a:outerShdw blurRad="50800" dist="38100" dir="5400000" algn="t"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400" dirty="0"/>
              <a:t>Azure Storage</a:t>
            </a:r>
          </a:p>
        </p:txBody>
      </p:sp>
      <p:sp>
        <p:nvSpPr>
          <p:cNvPr id="17" name="Rectangle: Top Corners Snipped 16">
            <a:extLst>
              <a:ext uri="{FF2B5EF4-FFF2-40B4-BE49-F238E27FC236}">
                <a16:creationId xmlns:a16="http://schemas.microsoft.com/office/drawing/2014/main" id="{DB258D4B-76B1-4DCE-868F-8041879D6AFA}"/>
              </a:ext>
            </a:extLst>
          </p:cNvPr>
          <p:cNvSpPr/>
          <p:nvPr/>
        </p:nvSpPr>
        <p:spPr>
          <a:xfrm>
            <a:off x="12701" y="47145"/>
            <a:ext cx="4560275" cy="643636"/>
          </a:xfrm>
          <a:prstGeom prst="snip2SameRect">
            <a:avLst/>
          </a:prstGeom>
          <a:solidFill>
            <a:schemeClr val="accent4">
              <a:lumMod val="20000"/>
              <a:lumOff val="80000"/>
            </a:schemeClr>
          </a:solidFill>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2000" dirty="0">
                <a:solidFill>
                  <a:schemeClr val="tx1">
                    <a:lumMod val="95000"/>
                    <a:lumOff val="5000"/>
                  </a:schemeClr>
                </a:solidFill>
              </a:rPr>
              <a:t>User Interface</a:t>
            </a:r>
          </a:p>
        </p:txBody>
      </p:sp>
      <p:pic>
        <p:nvPicPr>
          <p:cNvPr id="4098" name="Picture 2" descr="Android, galaxy, mobile, phone, s6, smart, smartphone icon">
            <a:extLst>
              <a:ext uri="{FF2B5EF4-FFF2-40B4-BE49-F238E27FC236}">
                <a16:creationId xmlns:a16="http://schemas.microsoft.com/office/drawing/2014/main" id="{CC993F20-FE47-401E-9B9B-7D470BD148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738" y="183191"/>
            <a:ext cx="567141" cy="567141"/>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a:extLst>
              <a:ext uri="{FF2B5EF4-FFF2-40B4-BE49-F238E27FC236}">
                <a16:creationId xmlns:a16="http://schemas.microsoft.com/office/drawing/2014/main" id="{1FF3D550-05FD-44EC-9A55-8F8DAF7D3A47}"/>
              </a:ext>
            </a:extLst>
          </p:cNvPr>
          <p:cNvPicPr>
            <a:picLocks noChangeAspect="1"/>
          </p:cNvPicPr>
          <p:nvPr/>
        </p:nvPicPr>
        <p:blipFill>
          <a:blip r:embed="rId4"/>
          <a:stretch>
            <a:fillRect/>
          </a:stretch>
        </p:blipFill>
        <p:spPr>
          <a:xfrm>
            <a:off x="418642" y="26151"/>
            <a:ext cx="1003789" cy="750332"/>
          </a:xfrm>
          <a:prstGeom prst="rect">
            <a:avLst/>
          </a:prstGeom>
        </p:spPr>
      </p:pic>
      <p:sp>
        <p:nvSpPr>
          <p:cNvPr id="19" name="Title 18">
            <a:extLst>
              <a:ext uri="{FF2B5EF4-FFF2-40B4-BE49-F238E27FC236}">
                <a16:creationId xmlns:a16="http://schemas.microsoft.com/office/drawing/2014/main" id="{2B9D37CE-DAAB-4139-A24C-D71F5690030D}"/>
              </a:ext>
            </a:extLst>
          </p:cNvPr>
          <p:cNvSpPr>
            <a:spLocks noGrp="1"/>
          </p:cNvSpPr>
          <p:nvPr>
            <p:ph type="title"/>
          </p:nvPr>
        </p:nvSpPr>
        <p:spPr/>
        <p:txBody>
          <a:bodyPr/>
          <a:lstStyle/>
          <a:p>
            <a:r>
              <a:rPr lang="en-US" dirty="0"/>
              <a:t>Clean </a:t>
            </a:r>
            <a:br>
              <a:rPr lang="en-US" dirty="0"/>
            </a:br>
            <a:r>
              <a:rPr lang="en-US" dirty="0"/>
              <a:t>Architecture</a:t>
            </a:r>
          </a:p>
        </p:txBody>
      </p:sp>
      <p:pic>
        <p:nvPicPr>
          <p:cNvPr id="4102" name="Picture 6" descr="Testing Icons - Free Download, PNG and SVG">
            <a:extLst>
              <a:ext uri="{FF2B5EF4-FFF2-40B4-BE49-F238E27FC236}">
                <a16:creationId xmlns:a16="http://schemas.microsoft.com/office/drawing/2014/main" id="{749ABC2F-6E6C-48DD-9985-BBB01C01993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2470" y="5227369"/>
            <a:ext cx="1521008" cy="1521008"/>
          </a:xfrm>
          <a:prstGeom prst="rect">
            <a:avLst/>
          </a:prstGeom>
          <a:noFill/>
          <a:extLst>
            <a:ext uri="{909E8E84-426E-40DD-AFC4-6F175D3DCCD1}">
              <a14:hiddenFill xmlns:a14="http://schemas.microsoft.com/office/drawing/2010/main">
                <a:solidFill>
                  <a:srgbClr val="FFFFFF"/>
                </a:solidFill>
              </a14:hiddenFill>
            </a:ext>
          </a:extLst>
        </p:spPr>
      </p:pic>
      <p:sp>
        <p:nvSpPr>
          <p:cNvPr id="23" name="Teardrop 22">
            <a:extLst>
              <a:ext uri="{FF2B5EF4-FFF2-40B4-BE49-F238E27FC236}">
                <a16:creationId xmlns:a16="http://schemas.microsoft.com/office/drawing/2014/main" id="{A44F1E82-0630-41EE-B438-76B6865758DD}"/>
              </a:ext>
            </a:extLst>
          </p:cNvPr>
          <p:cNvSpPr/>
          <p:nvPr/>
        </p:nvSpPr>
        <p:spPr>
          <a:xfrm>
            <a:off x="6300027" y="4789611"/>
            <a:ext cx="970201" cy="955963"/>
          </a:xfrm>
          <a:prstGeom prst="teardrop">
            <a:avLst/>
          </a:prstGeom>
          <a:solidFill>
            <a:schemeClr val="accent3">
              <a:lumMod val="40000"/>
              <a:lumOff val="60000"/>
            </a:schemeClr>
          </a:solidFill>
          <a:ln>
            <a:noFill/>
          </a:ln>
          <a:effectLst>
            <a:outerShdw blurRad="50800" dist="38100" dir="5400000" algn="t" rotWithShape="0">
              <a:prstClr val="black">
                <a:alpha val="40000"/>
              </a:prstClr>
            </a:outerShdw>
          </a:effectLst>
          <a:scene3d>
            <a:camera prst="orthographicFront">
              <a:rot lat="0" lon="0" rev="0"/>
            </a:camera>
            <a:lightRig rig="contrasting" dir="t">
              <a:rot lat="0" lon="0" rev="7800000"/>
            </a:lightRig>
          </a:scene3d>
          <a:sp3d>
            <a:bevelT w="139700" h="139700"/>
          </a:sp3d>
        </p:spPr>
        <p:style>
          <a:lnRef idx="0">
            <a:scrgbClr r="0" g="0" b="0"/>
          </a:lnRef>
          <a:fillRef idx="0">
            <a:scrgbClr r="0" g="0" b="0"/>
          </a:fillRef>
          <a:effectRef idx="0">
            <a:scrgbClr r="0" g="0" b="0"/>
          </a:effectRef>
          <a:fontRef idx="minor">
            <a:schemeClr val="lt1"/>
          </a:fontRef>
        </p:style>
        <p:txBody>
          <a:bodyPr rtlCol="0" anchor="ctr"/>
          <a:lstStyle/>
          <a:p>
            <a:pPr algn="ctr"/>
            <a:r>
              <a:rPr lang="en-US" sz="1400" dirty="0">
                <a:solidFill>
                  <a:schemeClr val="tx1">
                    <a:lumMod val="95000"/>
                    <a:lumOff val="5000"/>
                  </a:schemeClr>
                </a:solidFill>
              </a:rPr>
              <a:t>Some API  1</a:t>
            </a:r>
          </a:p>
        </p:txBody>
      </p:sp>
      <p:grpSp>
        <p:nvGrpSpPr>
          <p:cNvPr id="3" name="Group 2">
            <a:extLst>
              <a:ext uri="{FF2B5EF4-FFF2-40B4-BE49-F238E27FC236}">
                <a16:creationId xmlns:a16="http://schemas.microsoft.com/office/drawing/2014/main" id="{26F42182-1A3A-45EF-8A40-E76007266D4C}"/>
              </a:ext>
            </a:extLst>
          </p:cNvPr>
          <p:cNvGrpSpPr/>
          <p:nvPr/>
        </p:nvGrpSpPr>
        <p:grpSpPr>
          <a:xfrm>
            <a:off x="754063" y="418228"/>
            <a:ext cx="6071410" cy="6071410"/>
            <a:chOff x="754063" y="418228"/>
            <a:chExt cx="6071410" cy="6071410"/>
          </a:xfrm>
        </p:grpSpPr>
        <p:sp>
          <p:nvSpPr>
            <p:cNvPr id="6" name="Oval 5">
              <a:extLst>
                <a:ext uri="{FF2B5EF4-FFF2-40B4-BE49-F238E27FC236}">
                  <a16:creationId xmlns:a16="http://schemas.microsoft.com/office/drawing/2014/main" id="{65793B07-C22D-4354-80A4-648D94C62877}"/>
                </a:ext>
              </a:extLst>
            </p:cNvPr>
            <p:cNvSpPr/>
            <p:nvPr/>
          </p:nvSpPr>
          <p:spPr>
            <a:xfrm>
              <a:off x="754063" y="418228"/>
              <a:ext cx="6071410" cy="6071410"/>
            </a:xfrm>
            <a:prstGeom prst="ellipse">
              <a:avLst/>
            </a:prstGeom>
            <a:effectLst>
              <a:outerShdw blurRad="50800" dist="38100" dir="8100000" algn="tr" rotWithShape="0">
                <a:prstClr val="black">
                  <a:alpha val="40000"/>
                </a:prstClr>
              </a:outerShdw>
            </a:effectLst>
          </p:spPr>
          <p:style>
            <a:lnRef idx="0">
              <a:schemeClr val="accent4"/>
            </a:lnRef>
            <a:fillRef idx="3">
              <a:schemeClr val="accent4"/>
            </a:fillRef>
            <a:effectRef idx="3">
              <a:schemeClr val="accent4"/>
            </a:effectRef>
            <a:fontRef idx="minor">
              <a:schemeClr val="lt1"/>
            </a:fontRef>
          </p:style>
          <p:txBody>
            <a:bodyPr rtlCol="0" anchor="t"/>
            <a:lstStyle/>
            <a:p>
              <a:pPr algn="ctr"/>
              <a:endParaRPr lang="en-US" sz="3200" dirty="0"/>
            </a:p>
          </p:txBody>
        </p:sp>
        <p:sp>
          <p:nvSpPr>
            <p:cNvPr id="10" name="Oval 9">
              <a:extLst>
                <a:ext uri="{FF2B5EF4-FFF2-40B4-BE49-F238E27FC236}">
                  <a16:creationId xmlns:a16="http://schemas.microsoft.com/office/drawing/2014/main" id="{01871C26-08DE-4B0A-AE5F-04AB373A0DE6}"/>
                </a:ext>
              </a:extLst>
            </p:cNvPr>
            <p:cNvSpPr/>
            <p:nvPr/>
          </p:nvSpPr>
          <p:spPr>
            <a:xfrm>
              <a:off x="1422431" y="1134738"/>
              <a:ext cx="4610836" cy="4610836"/>
            </a:xfrm>
            <a:prstGeom prst="ellipse">
              <a:avLst/>
            </a:prstGeom>
          </p:spPr>
          <p:style>
            <a:lnRef idx="1">
              <a:schemeClr val="accent5"/>
            </a:lnRef>
            <a:fillRef idx="3">
              <a:schemeClr val="accent5"/>
            </a:fillRef>
            <a:effectRef idx="2">
              <a:schemeClr val="accent5"/>
            </a:effectRef>
            <a:fontRef idx="minor">
              <a:schemeClr val="lt1"/>
            </a:fontRef>
          </p:style>
          <p:txBody>
            <a:bodyPr rtlCol="0" anchor="t"/>
            <a:lstStyle/>
            <a:p>
              <a:pPr algn="ctr"/>
              <a:r>
                <a:rPr lang="en-US" sz="2400" dirty="0">
                  <a:solidFill>
                    <a:schemeClr val="tx1"/>
                  </a:solidFill>
                </a:rPr>
                <a:t>Application Services</a:t>
              </a:r>
              <a:endParaRPr lang="pl-PL" sz="2400" dirty="0">
                <a:solidFill>
                  <a:schemeClr val="tx1"/>
                </a:solidFill>
              </a:endParaRPr>
            </a:p>
            <a:p>
              <a:pPr algn="ctr"/>
              <a:endParaRPr lang="en-US" sz="2400" dirty="0">
                <a:solidFill>
                  <a:schemeClr val="tx1"/>
                </a:solidFill>
              </a:endParaRPr>
            </a:p>
          </p:txBody>
        </p:sp>
        <p:sp>
          <p:nvSpPr>
            <p:cNvPr id="7" name="Oval 6">
              <a:extLst>
                <a:ext uri="{FF2B5EF4-FFF2-40B4-BE49-F238E27FC236}">
                  <a16:creationId xmlns:a16="http://schemas.microsoft.com/office/drawing/2014/main" id="{734C2202-A3D5-4FB9-8395-9389FB85B318}"/>
                </a:ext>
              </a:extLst>
            </p:cNvPr>
            <p:cNvSpPr/>
            <p:nvPr/>
          </p:nvSpPr>
          <p:spPr>
            <a:xfrm>
              <a:off x="1861808" y="2158822"/>
              <a:ext cx="3453321" cy="3453321"/>
            </a:xfrm>
            <a:prstGeom prst="ellipse">
              <a:avLst/>
            </a:prstGeom>
            <a:solidFill>
              <a:srgbClr val="F3EAA5"/>
            </a:solidFill>
          </p:spPr>
          <p:style>
            <a:lnRef idx="0">
              <a:schemeClr val="accent5"/>
            </a:lnRef>
            <a:fillRef idx="3">
              <a:schemeClr val="accent5"/>
            </a:fillRef>
            <a:effectRef idx="3">
              <a:schemeClr val="accent5"/>
            </a:effectRef>
            <a:fontRef idx="minor">
              <a:schemeClr val="lt1"/>
            </a:fontRef>
          </p:style>
          <p:txBody>
            <a:bodyPr rtlCol="0" anchor="t"/>
            <a:lstStyle/>
            <a:p>
              <a:pPr algn="ctr"/>
              <a:r>
                <a:rPr lang="en-US" sz="2400" dirty="0">
                  <a:solidFill>
                    <a:schemeClr val="tx1"/>
                  </a:solidFill>
                </a:rPr>
                <a:t>Domain Services</a:t>
              </a:r>
            </a:p>
          </p:txBody>
        </p:sp>
        <p:sp>
          <p:nvSpPr>
            <p:cNvPr id="8" name="Oval 7">
              <a:extLst>
                <a:ext uri="{FF2B5EF4-FFF2-40B4-BE49-F238E27FC236}">
                  <a16:creationId xmlns:a16="http://schemas.microsoft.com/office/drawing/2014/main" id="{D20685B4-1D72-452D-BD87-3733A1FDA300}"/>
                </a:ext>
              </a:extLst>
            </p:cNvPr>
            <p:cNvSpPr/>
            <p:nvPr/>
          </p:nvSpPr>
          <p:spPr>
            <a:xfrm>
              <a:off x="2451142" y="3467951"/>
              <a:ext cx="1919107" cy="1919107"/>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2400" dirty="0">
                  <a:solidFill>
                    <a:schemeClr val="tx1">
                      <a:lumMod val="95000"/>
                      <a:lumOff val="5000"/>
                    </a:schemeClr>
                  </a:solidFill>
                </a:rPr>
                <a:t>Domain Model</a:t>
              </a:r>
            </a:p>
          </p:txBody>
        </p:sp>
        <p:sp>
          <p:nvSpPr>
            <p:cNvPr id="11" name="TextBox 10">
              <a:extLst>
                <a:ext uri="{FF2B5EF4-FFF2-40B4-BE49-F238E27FC236}">
                  <a16:creationId xmlns:a16="http://schemas.microsoft.com/office/drawing/2014/main" id="{F59B57EB-C6E1-4708-8260-623DF6B41FB6}"/>
                </a:ext>
              </a:extLst>
            </p:cNvPr>
            <p:cNvSpPr txBox="1"/>
            <p:nvPr/>
          </p:nvSpPr>
          <p:spPr>
            <a:xfrm>
              <a:off x="2162196" y="696843"/>
              <a:ext cx="3289646" cy="584775"/>
            </a:xfrm>
            <a:prstGeom prst="rect">
              <a:avLst/>
            </a:prstGeom>
            <a:noFill/>
          </p:spPr>
          <p:txBody>
            <a:bodyPr wrap="square" rtlCol="0">
              <a:spAutoFit/>
            </a:bodyPr>
            <a:lstStyle/>
            <a:p>
              <a:r>
                <a:rPr lang="en-US" sz="3200" dirty="0">
                  <a:solidFill>
                    <a:schemeClr val="bg1"/>
                  </a:solidFill>
                </a:rPr>
                <a:t>Presentation= UI</a:t>
              </a:r>
            </a:p>
          </p:txBody>
        </p:sp>
        <p:sp>
          <p:nvSpPr>
            <p:cNvPr id="13" name="TextBox 12">
              <a:extLst>
                <a:ext uri="{FF2B5EF4-FFF2-40B4-BE49-F238E27FC236}">
                  <a16:creationId xmlns:a16="http://schemas.microsoft.com/office/drawing/2014/main" id="{9C0771A4-8EAA-4736-91F6-8F6B4461EAC8}"/>
                </a:ext>
              </a:extLst>
            </p:cNvPr>
            <p:cNvSpPr txBox="1"/>
            <p:nvPr/>
          </p:nvSpPr>
          <p:spPr>
            <a:xfrm rot="19572997">
              <a:off x="3954899" y="5065909"/>
              <a:ext cx="2782646" cy="584775"/>
            </a:xfrm>
            <a:prstGeom prst="rect">
              <a:avLst/>
            </a:prstGeom>
            <a:noFill/>
          </p:spPr>
          <p:txBody>
            <a:bodyPr wrap="square" rtlCol="0">
              <a:spAutoFit/>
            </a:bodyPr>
            <a:lstStyle/>
            <a:p>
              <a:r>
                <a:rPr lang="en-US" sz="3200" dirty="0">
                  <a:solidFill>
                    <a:schemeClr val="bg1"/>
                  </a:solidFill>
                </a:rPr>
                <a:t>Infrastructure</a:t>
              </a:r>
            </a:p>
          </p:txBody>
        </p:sp>
        <p:cxnSp>
          <p:nvCxnSpPr>
            <p:cNvPr id="28" name="Straight Connector 27">
              <a:extLst>
                <a:ext uri="{FF2B5EF4-FFF2-40B4-BE49-F238E27FC236}">
                  <a16:creationId xmlns:a16="http://schemas.microsoft.com/office/drawing/2014/main" id="{22E40298-CA3F-4098-8C09-667A270A223A}"/>
                </a:ext>
              </a:extLst>
            </p:cNvPr>
            <p:cNvCxnSpPr/>
            <p:nvPr/>
          </p:nvCxnSpPr>
          <p:spPr>
            <a:xfrm flipV="1">
              <a:off x="6033267" y="2814320"/>
              <a:ext cx="741700" cy="223520"/>
            </a:xfrm>
            <a:prstGeom prst="line">
              <a:avLst/>
            </a:prstGeom>
            <a:ln w="38100">
              <a:solidFill>
                <a:schemeClr val="accent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EDE1C798-696D-4ABC-9BCA-B8109D49B921}"/>
                </a:ext>
              </a:extLst>
            </p:cNvPr>
            <p:cNvCxnSpPr>
              <a:cxnSpLocks/>
            </p:cNvCxnSpPr>
            <p:nvPr/>
          </p:nvCxnSpPr>
          <p:spPr>
            <a:xfrm>
              <a:off x="790500" y="2906127"/>
              <a:ext cx="626553" cy="279088"/>
            </a:xfrm>
            <a:prstGeom prst="line">
              <a:avLst/>
            </a:prstGeom>
            <a:ln w="38100">
              <a:solidFill>
                <a:schemeClr val="accent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B2772B29-D77D-4E84-A846-05C27BBACE60}"/>
                </a:ext>
              </a:extLst>
            </p:cNvPr>
            <p:cNvCxnSpPr>
              <a:cxnSpLocks/>
            </p:cNvCxnSpPr>
            <p:nvPr/>
          </p:nvCxnSpPr>
          <p:spPr>
            <a:xfrm flipV="1">
              <a:off x="3299582" y="5759122"/>
              <a:ext cx="61938" cy="713982"/>
            </a:xfrm>
            <a:prstGeom prst="line">
              <a:avLst/>
            </a:prstGeom>
            <a:ln w="38100">
              <a:solidFill>
                <a:schemeClr val="accent2">
                  <a:lumMod val="20000"/>
                  <a:lumOff val="80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546667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01CE680E-A08C-42D7-BE22-01B3696BE607}"/>
              </a:ext>
            </a:extLst>
          </p:cNvPr>
          <p:cNvSpPr/>
          <p:nvPr/>
        </p:nvSpPr>
        <p:spPr>
          <a:xfrm>
            <a:off x="4699000" y="1082736"/>
            <a:ext cx="2794000" cy="572845"/>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2400" dirty="0"/>
              <a:t>Users</a:t>
            </a:r>
          </a:p>
        </p:txBody>
      </p:sp>
      <p:sp>
        <p:nvSpPr>
          <p:cNvPr id="6" name="Rectangle 5">
            <a:extLst>
              <a:ext uri="{FF2B5EF4-FFF2-40B4-BE49-F238E27FC236}">
                <a16:creationId xmlns:a16="http://schemas.microsoft.com/office/drawing/2014/main" id="{1423F8A6-E935-4BD1-A4E9-54262144F9F6}"/>
              </a:ext>
            </a:extLst>
          </p:cNvPr>
          <p:cNvSpPr/>
          <p:nvPr/>
        </p:nvSpPr>
        <p:spPr>
          <a:xfrm>
            <a:off x="3429000" y="2302195"/>
            <a:ext cx="5334000" cy="73152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2400" dirty="0"/>
          </a:p>
        </p:txBody>
      </p:sp>
      <p:sp>
        <p:nvSpPr>
          <p:cNvPr id="7" name="Rectangle 6">
            <a:extLst>
              <a:ext uri="{FF2B5EF4-FFF2-40B4-BE49-F238E27FC236}">
                <a16:creationId xmlns:a16="http://schemas.microsoft.com/office/drawing/2014/main" id="{984FE918-62D3-4403-91B3-4815CA02E0C3}"/>
              </a:ext>
            </a:extLst>
          </p:cNvPr>
          <p:cNvSpPr/>
          <p:nvPr/>
        </p:nvSpPr>
        <p:spPr>
          <a:xfrm>
            <a:off x="3429000" y="3429000"/>
            <a:ext cx="5334000" cy="73152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2400" dirty="0"/>
          </a:p>
        </p:txBody>
      </p:sp>
      <p:sp>
        <p:nvSpPr>
          <p:cNvPr id="8" name="Rectangle 7">
            <a:extLst>
              <a:ext uri="{FF2B5EF4-FFF2-40B4-BE49-F238E27FC236}">
                <a16:creationId xmlns:a16="http://schemas.microsoft.com/office/drawing/2014/main" id="{B15EE5D0-7E08-4397-8E5D-98E80A76E9A3}"/>
              </a:ext>
            </a:extLst>
          </p:cNvPr>
          <p:cNvSpPr/>
          <p:nvPr/>
        </p:nvSpPr>
        <p:spPr>
          <a:xfrm>
            <a:off x="3429000" y="4555805"/>
            <a:ext cx="5334000" cy="73152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2400" dirty="0"/>
          </a:p>
        </p:txBody>
      </p:sp>
      <p:sp>
        <p:nvSpPr>
          <p:cNvPr id="9" name="Cylinder 8">
            <a:extLst>
              <a:ext uri="{FF2B5EF4-FFF2-40B4-BE49-F238E27FC236}">
                <a16:creationId xmlns:a16="http://schemas.microsoft.com/office/drawing/2014/main" id="{713FF8BF-B24E-4569-9D86-6871DAA5C13E}"/>
              </a:ext>
            </a:extLst>
          </p:cNvPr>
          <p:cNvSpPr/>
          <p:nvPr/>
        </p:nvSpPr>
        <p:spPr>
          <a:xfrm>
            <a:off x="3515013" y="5822654"/>
            <a:ext cx="5161974" cy="955963"/>
          </a:xfrm>
          <a:prstGeom prst="can">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sz="2000" dirty="0">
              <a:solidFill>
                <a:schemeClr val="tx1"/>
              </a:solidFill>
            </a:endParaRPr>
          </a:p>
        </p:txBody>
      </p:sp>
      <p:cxnSp>
        <p:nvCxnSpPr>
          <p:cNvPr id="10" name="Straight Arrow Connector 9">
            <a:extLst>
              <a:ext uri="{FF2B5EF4-FFF2-40B4-BE49-F238E27FC236}">
                <a16:creationId xmlns:a16="http://schemas.microsoft.com/office/drawing/2014/main" id="{03182555-21E0-4E3D-81E0-6DA9E3CB8583}"/>
              </a:ext>
            </a:extLst>
          </p:cNvPr>
          <p:cNvCxnSpPr>
            <a:stCxn id="5" idx="2"/>
            <a:endCxn id="6" idx="0"/>
          </p:cNvCxnSpPr>
          <p:nvPr/>
        </p:nvCxnSpPr>
        <p:spPr>
          <a:xfrm>
            <a:off x="6096000" y="1655581"/>
            <a:ext cx="0" cy="646614"/>
          </a:xfrm>
          <a:prstGeom prst="straightConnector1">
            <a:avLst/>
          </a:prstGeom>
          <a:ln w="571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8BFEF7F5-9840-492E-BDA6-6840D50FADB0}"/>
              </a:ext>
            </a:extLst>
          </p:cNvPr>
          <p:cNvCxnSpPr>
            <a:stCxn id="6" idx="2"/>
            <a:endCxn id="7" idx="0"/>
          </p:cNvCxnSpPr>
          <p:nvPr/>
        </p:nvCxnSpPr>
        <p:spPr>
          <a:xfrm>
            <a:off x="6096000" y="3033715"/>
            <a:ext cx="0" cy="395285"/>
          </a:xfrm>
          <a:prstGeom prst="straightConnector1">
            <a:avLst/>
          </a:prstGeom>
          <a:ln w="571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51D7D928-4B35-455C-BECE-A25E672C9930}"/>
              </a:ext>
            </a:extLst>
          </p:cNvPr>
          <p:cNvCxnSpPr>
            <a:cxnSpLocks/>
          </p:cNvCxnSpPr>
          <p:nvPr/>
        </p:nvCxnSpPr>
        <p:spPr>
          <a:xfrm>
            <a:off x="6099313" y="4160520"/>
            <a:ext cx="0" cy="395285"/>
          </a:xfrm>
          <a:prstGeom prst="straightConnector1">
            <a:avLst/>
          </a:prstGeom>
          <a:ln w="571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3D9A99E-6CD9-449F-B36B-75B9D47928F6}"/>
              </a:ext>
            </a:extLst>
          </p:cNvPr>
          <p:cNvCxnSpPr>
            <a:stCxn id="8" idx="2"/>
            <a:endCxn id="9" idx="0"/>
          </p:cNvCxnSpPr>
          <p:nvPr/>
        </p:nvCxnSpPr>
        <p:spPr>
          <a:xfrm>
            <a:off x="6096000" y="5287325"/>
            <a:ext cx="0" cy="774320"/>
          </a:xfrm>
          <a:prstGeom prst="straightConnector1">
            <a:avLst/>
          </a:prstGeom>
          <a:ln w="571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E9E88367-03B1-4509-A973-1A0E83C9EB3E}"/>
              </a:ext>
            </a:extLst>
          </p:cNvPr>
          <p:cNvSpPr txBox="1"/>
          <p:nvPr/>
        </p:nvSpPr>
        <p:spPr>
          <a:xfrm>
            <a:off x="4944706" y="2468838"/>
            <a:ext cx="2138727" cy="461665"/>
          </a:xfrm>
          <a:prstGeom prst="rect">
            <a:avLst/>
          </a:prstGeom>
          <a:noFill/>
        </p:spPr>
        <p:txBody>
          <a:bodyPr wrap="none" rtlCol="0">
            <a:spAutoFit/>
          </a:bodyPr>
          <a:lstStyle/>
          <a:p>
            <a:r>
              <a:rPr lang="en-US" sz="2400" dirty="0"/>
              <a:t>User Interface</a:t>
            </a:r>
          </a:p>
        </p:txBody>
      </p:sp>
      <p:sp>
        <p:nvSpPr>
          <p:cNvPr id="16" name="TextBox 15">
            <a:extLst>
              <a:ext uri="{FF2B5EF4-FFF2-40B4-BE49-F238E27FC236}">
                <a16:creationId xmlns:a16="http://schemas.microsoft.com/office/drawing/2014/main" id="{B5EE8E97-2E84-4540-BBEB-AC36D7DA24E9}"/>
              </a:ext>
            </a:extLst>
          </p:cNvPr>
          <p:cNvSpPr txBox="1"/>
          <p:nvPr/>
        </p:nvSpPr>
        <p:spPr>
          <a:xfrm>
            <a:off x="4870967" y="3510346"/>
            <a:ext cx="2286203" cy="461665"/>
          </a:xfrm>
          <a:prstGeom prst="rect">
            <a:avLst/>
          </a:prstGeom>
          <a:noFill/>
        </p:spPr>
        <p:txBody>
          <a:bodyPr wrap="none" rtlCol="0">
            <a:spAutoFit/>
          </a:bodyPr>
          <a:lstStyle/>
          <a:p>
            <a:r>
              <a:rPr lang="pl-PL" sz="2400" dirty="0"/>
              <a:t>Business </a:t>
            </a:r>
            <a:r>
              <a:rPr lang="pl-PL" sz="2400" dirty="0" err="1"/>
              <a:t>Logic</a:t>
            </a:r>
            <a:endParaRPr lang="en-US" sz="2400" dirty="0"/>
          </a:p>
        </p:txBody>
      </p:sp>
      <p:sp>
        <p:nvSpPr>
          <p:cNvPr id="18" name="TextBox 17">
            <a:extLst>
              <a:ext uri="{FF2B5EF4-FFF2-40B4-BE49-F238E27FC236}">
                <a16:creationId xmlns:a16="http://schemas.microsoft.com/office/drawing/2014/main" id="{6AC45EB5-C79A-4C8F-9A2A-D80D3E331880}"/>
              </a:ext>
            </a:extLst>
          </p:cNvPr>
          <p:cNvSpPr txBox="1"/>
          <p:nvPr/>
        </p:nvSpPr>
        <p:spPr>
          <a:xfrm>
            <a:off x="5136442" y="4690732"/>
            <a:ext cx="1919115" cy="461665"/>
          </a:xfrm>
          <a:prstGeom prst="rect">
            <a:avLst/>
          </a:prstGeom>
          <a:noFill/>
        </p:spPr>
        <p:txBody>
          <a:bodyPr wrap="none" rtlCol="0">
            <a:spAutoFit/>
          </a:bodyPr>
          <a:lstStyle/>
          <a:p>
            <a:r>
              <a:rPr lang="pl-PL" sz="2400" dirty="0"/>
              <a:t>Data Access</a:t>
            </a:r>
            <a:endParaRPr lang="en-US" sz="2400" dirty="0"/>
          </a:p>
        </p:txBody>
      </p:sp>
      <p:sp>
        <p:nvSpPr>
          <p:cNvPr id="20" name="TextBox 19">
            <a:extLst>
              <a:ext uri="{FF2B5EF4-FFF2-40B4-BE49-F238E27FC236}">
                <a16:creationId xmlns:a16="http://schemas.microsoft.com/office/drawing/2014/main" id="{68972C50-E969-4917-8BDE-1285931D744B}"/>
              </a:ext>
            </a:extLst>
          </p:cNvPr>
          <p:cNvSpPr txBox="1"/>
          <p:nvPr/>
        </p:nvSpPr>
        <p:spPr>
          <a:xfrm>
            <a:off x="3841215" y="6196864"/>
            <a:ext cx="4509568" cy="400110"/>
          </a:xfrm>
          <a:prstGeom prst="rect">
            <a:avLst/>
          </a:prstGeom>
          <a:noFill/>
        </p:spPr>
        <p:txBody>
          <a:bodyPr wrap="none" rtlCol="0">
            <a:spAutoFit/>
          </a:bodyPr>
          <a:lstStyle/>
          <a:p>
            <a:r>
              <a:rPr lang="pl-PL" sz="2000" dirty="0"/>
              <a:t>Database </a:t>
            </a:r>
            <a:r>
              <a:rPr lang="pl-PL" sz="2000" dirty="0" err="1"/>
              <a:t>or</a:t>
            </a:r>
            <a:r>
              <a:rPr lang="pl-PL" sz="2000" dirty="0"/>
              <a:t> </a:t>
            </a:r>
            <a:r>
              <a:rPr lang="pl-PL" sz="2000" dirty="0" err="1"/>
              <a:t>other</a:t>
            </a:r>
            <a:r>
              <a:rPr lang="pl-PL" sz="2000" dirty="0"/>
              <a:t> </a:t>
            </a:r>
            <a:r>
              <a:rPr lang="pl-PL" sz="2000" dirty="0" err="1"/>
              <a:t>persistence</a:t>
            </a:r>
            <a:r>
              <a:rPr lang="pl-PL" sz="2000" dirty="0"/>
              <a:t> </a:t>
            </a:r>
            <a:r>
              <a:rPr lang="pl-PL" sz="2000" dirty="0" err="1"/>
              <a:t>source</a:t>
            </a:r>
            <a:endParaRPr lang="en-US" sz="2000" dirty="0"/>
          </a:p>
        </p:txBody>
      </p:sp>
      <p:sp>
        <p:nvSpPr>
          <p:cNvPr id="21" name="Title 20">
            <a:extLst>
              <a:ext uri="{FF2B5EF4-FFF2-40B4-BE49-F238E27FC236}">
                <a16:creationId xmlns:a16="http://schemas.microsoft.com/office/drawing/2014/main" id="{0F4FC500-50D1-4BA2-BB55-1445812B41B1}"/>
              </a:ext>
            </a:extLst>
          </p:cNvPr>
          <p:cNvSpPr>
            <a:spLocks noGrp="1"/>
          </p:cNvSpPr>
          <p:nvPr>
            <p:ph type="title"/>
          </p:nvPr>
        </p:nvSpPr>
        <p:spPr/>
        <p:txBody>
          <a:bodyPr/>
          <a:lstStyle/>
          <a:p>
            <a:r>
              <a:rPr lang="pl-PL" dirty="0"/>
              <a:t>Modern </a:t>
            </a:r>
            <a:r>
              <a:rPr lang="pl-PL" dirty="0" err="1"/>
              <a:t>Four-Layer</a:t>
            </a:r>
            <a:r>
              <a:rPr lang="pl-PL" dirty="0"/>
              <a:t> Architecture</a:t>
            </a:r>
            <a:endParaRPr lang="en-US" dirty="0"/>
          </a:p>
        </p:txBody>
      </p:sp>
    </p:spTree>
    <p:extLst>
      <p:ext uri="{BB962C8B-B14F-4D97-AF65-F5344CB8AC3E}">
        <p14:creationId xmlns:p14="http://schemas.microsoft.com/office/powerpoint/2010/main" val="9554627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15CB44-C4DE-4D28-98D4-B32A67F401A5}"/>
              </a:ext>
            </a:extLst>
          </p:cNvPr>
          <p:cNvSpPr>
            <a:spLocks noGrp="1"/>
          </p:cNvSpPr>
          <p:nvPr>
            <p:ph type="title"/>
          </p:nvPr>
        </p:nvSpPr>
        <p:spPr/>
        <p:txBody>
          <a:bodyPr/>
          <a:lstStyle/>
          <a:p>
            <a:r>
              <a:rPr lang="pl-PL" dirty="0"/>
              <a:t>Modern </a:t>
            </a:r>
            <a:r>
              <a:rPr lang="pl-PL" dirty="0" err="1"/>
              <a:t>Four-Layer</a:t>
            </a:r>
            <a:r>
              <a:rPr lang="pl-PL" dirty="0"/>
              <a:t> Architecture</a:t>
            </a:r>
            <a:endParaRPr lang="en-US" dirty="0"/>
          </a:p>
        </p:txBody>
      </p:sp>
      <p:sp>
        <p:nvSpPr>
          <p:cNvPr id="7" name="Rectangle: Rounded Corners 6">
            <a:extLst>
              <a:ext uri="{FF2B5EF4-FFF2-40B4-BE49-F238E27FC236}">
                <a16:creationId xmlns:a16="http://schemas.microsoft.com/office/drawing/2014/main" id="{6DA0FFB5-ABDE-441E-AEAE-765573446B8C}"/>
              </a:ext>
            </a:extLst>
          </p:cNvPr>
          <p:cNvSpPr/>
          <p:nvPr/>
        </p:nvSpPr>
        <p:spPr>
          <a:xfrm>
            <a:off x="4699000" y="1082736"/>
            <a:ext cx="2794000" cy="572845"/>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2400" dirty="0"/>
              <a:t>Users</a:t>
            </a:r>
          </a:p>
        </p:txBody>
      </p:sp>
      <p:sp>
        <p:nvSpPr>
          <p:cNvPr id="8" name="Rectangle 7">
            <a:extLst>
              <a:ext uri="{FF2B5EF4-FFF2-40B4-BE49-F238E27FC236}">
                <a16:creationId xmlns:a16="http://schemas.microsoft.com/office/drawing/2014/main" id="{6DBF9B1B-473F-457E-9D3E-01CDE31DFC9F}"/>
              </a:ext>
            </a:extLst>
          </p:cNvPr>
          <p:cNvSpPr/>
          <p:nvPr/>
        </p:nvSpPr>
        <p:spPr>
          <a:xfrm>
            <a:off x="3429000" y="2302195"/>
            <a:ext cx="5334000" cy="73152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2400" dirty="0"/>
          </a:p>
        </p:txBody>
      </p:sp>
      <p:sp>
        <p:nvSpPr>
          <p:cNvPr id="9" name="Rectangle 8">
            <a:extLst>
              <a:ext uri="{FF2B5EF4-FFF2-40B4-BE49-F238E27FC236}">
                <a16:creationId xmlns:a16="http://schemas.microsoft.com/office/drawing/2014/main" id="{F8F751DC-950F-4A7E-BB93-91C8292E63F9}"/>
              </a:ext>
            </a:extLst>
          </p:cNvPr>
          <p:cNvSpPr/>
          <p:nvPr/>
        </p:nvSpPr>
        <p:spPr>
          <a:xfrm>
            <a:off x="3429000" y="3429000"/>
            <a:ext cx="5334000" cy="73152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2400" dirty="0"/>
          </a:p>
        </p:txBody>
      </p:sp>
      <p:sp>
        <p:nvSpPr>
          <p:cNvPr id="10" name="Rectangle 9">
            <a:extLst>
              <a:ext uri="{FF2B5EF4-FFF2-40B4-BE49-F238E27FC236}">
                <a16:creationId xmlns:a16="http://schemas.microsoft.com/office/drawing/2014/main" id="{89F808E4-F30C-44C3-BE5D-4F2CFDCB36E6}"/>
              </a:ext>
            </a:extLst>
          </p:cNvPr>
          <p:cNvSpPr/>
          <p:nvPr/>
        </p:nvSpPr>
        <p:spPr>
          <a:xfrm>
            <a:off x="3429000" y="4555805"/>
            <a:ext cx="2667000" cy="73152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2400" dirty="0"/>
          </a:p>
        </p:txBody>
      </p:sp>
      <p:sp>
        <p:nvSpPr>
          <p:cNvPr id="11" name="Cylinder 10">
            <a:extLst>
              <a:ext uri="{FF2B5EF4-FFF2-40B4-BE49-F238E27FC236}">
                <a16:creationId xmlns:a16="http://schemas.microsoft.com/office/drawing/2014/main" id="{2BACD83D-7136-4536-BD76-3EB6CE9BBB01}"/>
              </a:ext>
            </a:extLst>
          </p:cNvPr>
          <p:cNvSpPr/>
          <p:nvPr/>
        </p:nvSpPr>
        <p:spPr>
          <a:xfrm>
            <a:off x="3342641" y="6047097"/>
            <a:ext cx="2753360" cy="731520"/>
          </a:xfrm>
          <a:prstGeom prst="can">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sz="2000" dirty="0">
              <a:solidFill>
                <a:schemeClr val="tx1"/>
              </a:solidFill>
            </a:endParaRPr>
          </a:p>
        </p:txBody>
      </p:sp>
      <p:cxnSp>
        <p:nvCxnSpPr>
          <p:cNvPr id="12" name="Straight Arrow Connector 11">
            <a:extLst>
              <a:ext uri="{FF2B5EF4-FFF2-40B4-BE49-F238E27FC236}">
                <a16:creationId xmlns:a16="http://schemas.microsoft.com/office/drawing/2014/main" id="{ACBDEF09-AA4F-43EF-83F6-970FD00CFFC9}"/>
              </a:ext>
            </a:extLst>
          </p:cNvPr>
          <p:cNvCxnSpPr>
            <a:stCxn id="7" idx="2"/>
            <a:endCxn id="8" idx="0"/>
          </p:cNvCxnSpPr>
          <p:nvPr/>
        </p:nvCxnSpPr>
        <p:spPr>
          <a:xfrm>
            <a:off x="6096000" y="1655581"/>
            <a:ext cx="0" cy="646614"/>
          </a:xfrm>
          <a:prstGeom prst="straightConnector1">
            <a:avLst/>
          </a:prstGeom>
          <a:ln w="571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7D0B5D32-15E0-4FD9-A795-EA64A4A520B7}"/>
              </a:ext>
            </a:extLst>
          </p:cNvPr>
          <p:cNvCxnSpPr>
            <a:stCxn id="8" idx="2"/>
            <a:endCxn id="9" idx="0"/>
          </p:cNvCxnSpPr>
          <p:nvPr/>
        </p:nvCxnSpPr>
        <p:spPr>
          <a:xfrm>
            <a:off x="6096000" y="3033715"/>
            <a:ext cx="0" cy="395285"/>
          </a:xfrm>
          <a:prstGeom prst="straightConnector1">
            <a:avLst/>
          </a:prstGeom>
          <a:ln w="571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55947B22-5126-456A-BAF7-6146537ECEF6}"/>
              </a:ext>
            </a:extLst>
          </p:cNvPr>
          <p:cNvCxnSpPr>
            <a:cxnSpLocks/>
            <a:stCxn id="10" idx="2"/>
            <a:endCxn id="11" idx="0"/>
          </p:cNvCxnSpPr>
          <p:nvPr/>
        </p:nvCxnSpPr>
        <p:spPr>
          <a:xfrm flipH="1">
            <a:off x="4719321" y="5287325"/>
            <a:ext cx="43179" cy="942652"/>
          </a:xfrm>
          <a:prstGeom prst="straightConnector1">
            <a:avLst/>
          </a:prstGeom>
          <a:ln w="571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CAE4890C-B83C-4D23-B5BC-55BDF65E368B}"/>
              </a:ext>
            </a:extLst>
          </p:cNvPr>
          <p:cNvSpPr/>
          <p:nvPr/>
        </p:nvSpPr>
        <p:spPr>
          <a:xfrm>
            <a:off x="6446520" y="4555805"/>
            <a:ext cx="2316480" cy="73152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2400" dirty="0"/>
          </a:p>
        </p:txBody>
      </p:sp>
      <p:sp>
        <p:nvSpPr>
          <p:cNvPr id="34" name="TextBox 33">
            <a:extLst>
              <a:ext uri="{FF2B5EF4-FFF2-40B4-BE49-F238E27FC236}">
                <a16:creationId xmlns:a16="http://schemas.microsoft.com/office/drawing/2014/main" id="{78367877-3AFF-44DB-8F0B-42DE5F8FF277}"/>
              </a:ext>
            </a:extLst>
          </p:cNvPr>
          <p:cNvSpPr txBox="1"/>
          <p:nvPr/>
        </p:nvSpPr>
        <p:spPr>
          <a:xfrm>
            <a:off x="5117206" y="2422282"/>
            <a:ext cx="1957587" cy="461665"/>
          </a:xfrm>
          <a:prstGeom prst="rect">
            <a:avLst/>
          </a:prstGeom>
          <a:noFill/>
        </p:spPr>
        <p:txBody>
          <a:bodyPr wrap="none" rtlCol="0">
            <a:spAutoFit/>
          </a:bodyPr>
          <a:lstStyle/>
          <a:p>
            <a:r>
              <a:rPr lang="pl-PL" sz="2400" dirty="0"/>
              <a:t>Presentation</a:t>
            </a:r>
            <a:endParaRPr lang="en-US" sz="2400" dirty="0"/>
          </a:p>
        </p:txBody>
      </p:sp>
      <p:sp>
        <p:nvSpPr>
          <p:cNvPr id="36" name="TextBox 35">
            <a:extLst>
              <a:ext uri="{FF2B5EF4-FFF2-40B4-BE49-F238E27FC236}">
                <a16:creationId xmlns:a16="http://schemas.microsoft.com/office/drawing/2014/main" id="{0136C902-8017-44D8-88CD-5B1DA27A5D4E}"/>
              </a:ext>
            </a:extLst>
          </p:cNvPr>
          <p:cNvSpPr txBox="1"/>
          <p:nvPr/>
        </p:nvSpPr>
        <p:spPr>
          <a:xfrm>
            <a:off x="5192088" y="3552000"/>
            <a:ext cx="1752403" cy="461665"/>
          </a:xfrm>
          <a:prstGeom prst="rect">
            <a:avLst/>
          </a:prstGeom>
          <a:noFill/>
        </p:spPr>
        <p:txBody>
          <a:bodyPr wrap="none" rtlCol="0">
            <a:spAutoFit/>
          </a:bodyPr>
          <a:lstStyle/>
          <a:p>
            <a:r>
              <a:rPr lang="pl-PL" sz="2400" dirty="0"/>
              <a:t>Application</a:t>
            </a:r>
            <a:endParaRPr lang="en-US" sz="2400" dirty="0"/>
          </a:p>
        </p:txBody>
      </p:sp>
      <p:sp>
        <p:nvSpPr>
          <p:cNvPr id="38" name="TextBox 37">
            <a:extLst>
              <a:ext uri="{FF2B5EF4-FFF2-40B4-BE49-F238E27FC236}">
                <a16:creationId xmlns:a16="http://schemas.microsoft.com/office/drawing/2014/main" id="{66E698CF-26FF-44FC-BCB4-69FAA728D4DF}"/>
              </a:ext>
            </a:extLst>
          </p:cNvPr>
          <p:cNvSpPr txBox="1"/>
          <p:nvPr/>
        </p:nvSpPr>
        <p:spPr>
          <a:xfrm>
            <a:off x="3697194" y="4661207"/>
            <a:ext cx="2087431" cy="461665"/>
          </a:xfrm>
          <a:prstGeom prst="rect">
            <a:avLst/>
          </a:prstGeom>
          <a:noFill/>
        </p:spPr>
        <p:txBody>
          <a:bodyPr wrap="none" rtlCol="0">
            <a:spAutoFit/>
          </a:bodyPr>
          <a:lstStyle/>
          <a:p>
            <a:r>
              <a:rPr lang="pl-PL" sz="2400" dirty="0" err="1"/>
              <a:t>Infrastructure</a:t>
            </a:r>
            <a:endParaRPr lang="en-US" sz="2400" dirty="0"/>
          </a:p>
        </p:txBody>
      </p:sp>
      <p:sp>
        <p:nvSpPr>
          <p:cNvPr id="40" name="TextBox 39">
            <a:extLst>
              <a:ext uri="{FF2B5EF4-FFF2-40B4-BE49-F238E27FC236}">
                <a16:creationId xmlns:a16="http://schemas.microsoft.com/office/drawing/2014/main" id="{04D8002B-E2F9-484D-854A-AB6686FD0EE7}"/>
              </a:ext>
            </a:extLst>
          </p:cNvPr>
          <p:cNvSpPr txBox="1"/>
          <p:nvPr/>
        </p:nvSpPr>
        <p:spPr>
          <a:xfrm>
            <a:off x="3342641" y="6118684"/>
            <a:ext cx="2753359" cy="707886"/>
          </a:xfrm>
          <a:prstGeom prst="rect">
            <a:avLst/>
          </a:prstGeom>
          <a:noFill/>
        </p:spPr>
        <p:txBody>
          <a:bodyPr wrap="square" rtlCol="0">
            <a:spAutoFit/>
          </a:bodyPr>
          <a:lstStyle/>
          <a:p>
            <a:r>
              <a:rPr lang="pl-PL" sz="2000" dirty="0"/>
              <a:t>Database </a:t>
            </a:r>
            <a:r>
              <a:rPr lang="pl-PL" sz="2000" dirty="0" err="1"/>
              <a:t>or</a:t>
            </a:r>
            <a:r>
              <a:rPr lang="pl-PL" sz="2000" dirty="0"/>
              <a:t> </a:t>
            </a:r>
            <a:r>
              <a:rPr lang="pl-PL" sz="2000" dirty="0" err="1"/>
              <a:t>other</a:t>
            </a:r>
            <a:r>
              <a:rPr lang="pl-PL" sz="2000" dirty="0"/>
              <a:t> </a:t>
            </a:r>
            <a:r>
              <a:rPr lang="pl-PL" sz="2000" dirty="0" err="1"/>
              <a:t>persistence</a:t>
            </a:r>
            <a:r>
              <a:rPr lang="pl-PL" sz="2000" dirty="0"/>
              <a:t> </a:t>
            </a:r>
            <a:r>
              <a:rPr lang="pl-PL" sz="2000" dirty="0" err="1"/>
              <a:t>source</a:t>
            </a:r>
            <a:endParaRPr lang="en-US" sz="2000" dirty="0"/>
          </a:p>
        </p:txBody>
      </p:sp>
      <p:sp>
        <p:nvSpPr>
          <p:cNvPr id="42" name="TextBox 41">
            <a:extLst>
              <a:ext uri="{FF2B5EF4-FFF2-40B4-BE49-F238E27FC236}">
                <a16:creationId xmlns:a16="http://schemas.microsoft.com/office/drawing/2014/main" id="{19366A64-503C-4516-A793-1626682B24AD}"/>
              </a:ext>
            </a:extLst>
          </p:cNvPr>
          <p:cNvSpPr txBox="1"/>
          <p:nvPr/>
        </p:nvSpPr>
        <p:spPr>
          <a:xfrm>
            <a:off x="6967294" y="4663532"/>
            <a:ext cx="1252266" cy="461665"/>
          </a:xfrm>
          <a:prstGeom prst="rect">
            <a:avLst/>
          </a:prstGeom>
          <a:noFill/>
        </p:spPr>
        <p:txBody>
          <a:bodyPr wrap="none" rtlCol="0">
            <a:spAutoFit/>
          </a:bodyPr>
          <a:lstStyle/>
          <a:p>
            <a:r>
              <a:rPr lang="pl-PL" sz="2400" dirty="0" err="1"/>
              <a:t>Domain</a:t>
            </a:r>
            <a:endParaRPr lang="en-US" sz="2400" dirty="0"/>
          </a:p>
        </p:txBody>
      </p:sp>
      <p:cxnSp>
        <p:nvCxnSpPr>
          <p:cNvPr id="43" name="Straight Arrow Connector 42">
            <a:extLst>
              <a:ext uri="{FF2B5EF4-FFF2-40B4-BE49-F238E27FC236}">
                <a16:creationId xmlns:a16="http://schemas.microsoft.com/office/drawing/2014/main" id="{5E655080-3B64-4434-9E32-171C1370B461}"/>
              </a:ext>
            </a:extLst>
          </p:cNvPr>
          <p:cNvCxnSpPr>
            <a:cxnSpLocks/>
          </p:cNvCxnSpPr>
          <p:nvPr/>
        </p:nvCxnSpPr>
        <p:spPr>
          <a:xfrm flipV="1">
            <a:off x="5165035" y="4184082"/>
            <a:ext cx="0" cy="371723"/>
          </a:xfrm>
          <a:prstGeom prst="straightConnector1">
            <a:avLst/>
          </a:prstGeom>
          <a:ln w="571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FE020FE6-5A3D-4A38-8766-920CF2BF4D70}"/>
              </a:ext>
            </a:extLst>
          </p:cNvPr>
          <p:cNvSpPr txBox="1"/>
          <p:nvPr/>
        </p:nvSpPr>
        <p:spPr>
          <a:xfrm>
            <a:off x="4944706" y="2468838"/>
            <a:ext cx="2138727" cy="461665"/>
          </a:xfrm>
          <a:prstGeom prst="rect">
            <a:avLst/>
          </a:prstGeom>
          <a:noFill/>
        </p:spPr>
        <p:txBody>
          <a:bodyPr wrap="none" rtlCol="0">
            <a:spAutoFit/>
          </a:bodyPr>
          <a:lstStyle/>
          <a:p>
            <a:r>
              <a:rPr lang="en-US" sz="2400" dirty="0"/>
              <a:t>User Interface</a:t>
            </a:r>
          </a:p>
        </p:txBody>
      </p:sp>
      <p:sp>
        <p:nvSpPr>
          <p:cNvPr id="49" name="TextBox 48">
            <a:extLst>
              <a:ext uri="{FF2B5EF4-FFF2-40B4-BE49-F238E27FC236}">
                <a16:creationId xmlns:a16="http://schemas.microsoft.com/office/drawing/2014/main" id="{4AADBC9D-C15B-4C9C-9494-C3E04C0F3351}"/>
              </a:ext>
            </a:extLst>
          </p:cNvPr>
          <p:cNvSpPr txBox="1"/>
          <p:nvPr/>
        </p:nvSpPr>
        <p:spPr>
          <a:xfrm>
            <a:off x="4870967" y="3510346"/>
            <a:ext cx="2286203" cy="461665"/>
          </a:xfrm>
          <a:prstGeom prst="rect">
            <a:avLst/>
          </a:prstGeom>
          <a:noFill/>
        </p:spPr>
        <p:txBody>
          <a:bodyPr wrap="none" rtlCol="0">
            <a:spAutoFit/>
          </a:bodyPr>
          <a:lstStyle/>
          <a:p>
            <a:r>
              <a:rPr lang="pl-PL" sz="2400" dirty="0"/>
              <a:t>Business </a:t>
            </a:r>
            <a:r>
              <a:rPr lang="pl-PL" sz="2400" dirty="0" err="1"/>
              <a:t>Logic</a:t>
            </a:r>
            <a:endParaRPr lang="en-US" sz="2400" dirty="0"/>
          </a:p>
        </p:txBody>
      </p:sp>
      <p:sp>
        <p:nvSpPr>
          <p:cNvPr id="51" name="TextBox 50">
            <a:extLst>
              <a:ext uri="{FF2B5EF4-FFF2-40B4-BE49-F238E27FC236}">
                <a16:creationId xmlns:a16="http://schemas.microsoft.com/office/drawing/2014/main" id="{FCE50C63-1EA0-4DD6-9FE8-2E96F705F44A}"/>
              </a:ext>
            </a:extLst>
          </p:cNvPr>
          <p:cNvSpPr txBox="1"/>
          <p:nvPr/>
        </p:nvSpPr>
        <p:spPr>
          <a:xfrm>
            <a:off x="3764844" y="4690732"/>
            <a:ext cx="1919115" cy="461665"/>
          </a:xfrm>
          <a:prstGeom prst="rect">
            <a:avLst/>
          </a:prstGeom>
          <a:noFill/>
        </p:spPr>
        <p:txBody>
          <a:bodyPr wrap="none" rtlCol="0">
            <a:spAutoFit/>
          </a:bodyPr>
          <a:lstStyle/>
          <a:p>
            <a:r>
              <a:rPr lang="pl-PL" sz="2400" dirty="0"/>
              <a:t>Data Access</a:t>
            </a:r>
            <a:endParaRPr lang="en-US" sz="2400" dirty="0"/>
          </a:p>
        </p:txBody>
      </p:sp>
      <p:cxnSp>
        <p:nvCxnSpPr>
          <p:cNvPr id="22" name="Straight Arrow Connector 21">
            <a:extLst>
              <a:ext uri="{FF2B5EF4-FFF2-40B4-BE49-F238E27FC236}">
                <a16:creationId xmlns:a16="http://schemas.microsoft.com/office/drawing/2014/main" id="{D1A89D69-D0B5-422E-B807-827AA77E1813}"/>
              </a:ext>
            </a:extLst>
          </p:cNvPr>
          <p:cNvCxnSpPr>
            <a:cxnSpLocks/>
          </p:cNvCxnSpPr>
          <p:nvPr/>
        </p:nvCxnSpPr>
        <p:spPr>
          <a:xfrm>
            <a:off x="7604760" y="4184082"/>
            <a:ext cx="0" cy="371723"/>
          </a:xfrm>
          <a:prstGeom prst="straightConnector1">
            <a:avLst/>
          </a:prstGeom>
          <a:ln w="571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49422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afterEffect">
                                  <p:stCondLst>
                                    <p:cond delay="0"/>
                                  </p:stCondLst>
                                  <p:childTnLst>
                                    <p:animEffect transition="out" filter="fade">
                                      <p:cBhvr>
                                        <p:cTn id="6" dur="500"/>
                                        <p:tgtEl>
                                          <p:spTgt spid="47"/>
                                        </p:tgtEl>
                                      </p:cBhvr>
                                    </p:animEffect>
                                    <p:set>
                                      <p:cBhvr>
                                        <p:cTn id="7" dur="1" fill="hold">
                                          <p:stCondLst>
                                            <p:cond delay="499"/>
                                          </p:stCondLst>
                                        </p:cTn>
                                        <p:tgtEl>
                                          <p:spTgt spid="47"/>
                                        </p:tgtEl>
                                        <p:attrNameLst>
                                          <p:attrName>style.visibility</p:attrName>
                                        </p:attrNameLst>
                                      </p:cBhvr>
                                      <p:to>
                                        <p:strVal val="hidden"/>
                                      </p:to>
                                    </p:se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4"/>
                                        </p:tgtEl>
                                        <p:attrNameLst>
                                          <p:attrName>style.visibility</p:attrName>
                                        </p:attrNameLst>
                                      </p:cBhvr>
                                      <p:to>
                                        <p:strVal val="visible"/>
                                      </p:to>
                                    </p:set>
                                    <p:animEffect transition="in" filter="fade">
                                      <p:cBhvr>
                                        <p:cTn id="11" dur="1000"/>
                                        <p:tgtEl>
                                          <p:spTgt spid="34"/>
                                        </p:tgtEl>
                                      </p:cBhvr>
                                    </p:animEffect>
                                  </p:childTnLst>
                                </p:cTn>
                              </p:par>
                            </p:childTnLst>
                          </p:cTn>
                        </p:par>
                        <p:par>
                          <p:cTn id="12" fill="hold">
                            <p:stCondLst>
                              <p:cond delay="2000"/>
                            </p:stCondLst>
                            <p:childTnLst>
                              <p:par>
                                <p:cTn id="13" presetID="10" presetClass="exit" presetSubtype="0" fill="hold" grpId="0" nodeType="afterEffect">
                                  <p:stCondLst>
                                    <p:cond delay="0"/>
                                  </p:stCondLst>
                                  <p:childTnLst>
                                    <p:animEffect transition="out" filter="fade">
                                      <p:cBhvr>
                                        <p:cTn id="14" dur="500"/>
                                        <p:tgtEl>
                                          <p:spTgt spid="49"/>
                                        </p:tgtEl>
                                      </p:cBhvr>
                                    </p:animEffect>
                                    <p:set>
                                      <p:cBhvr>
                                        <p:cTn id="15" dur="1" fill="hold">
                                          <p:stCondLst>
                                            <p:cond delay="499"/>
                                          </p:stCondLst>
                                        </p:cTn>
                                        <p:tgtEl>
                                          <p:spTgt spid="49"/>
                                        </p:tgtEl>
                                        <p:attrNameLst>
                                          <p:attrName>style.visibility</p:attrName>
                                        </p:attrNameLst>
                                      </p:cBhvr>
                                      <p:to>
                                        <p:strVal val="hidden"/>
                                      </p:to>
                                    </p:set>
                                  </p:childTnLst>
                                </p:cTn>
                              </p:par>
                            </p:childTnLst>
                          </p:cTn>
                        </p:par>
                        <p:par>
                          <p:cTn id="16" fill="hold">
                            <p:stCondLst>
                              <p:cond delay="2500"/>
                            </p:stCondLst>
                            <p:childTnLst>
                              <p:par>
                                <p:cTn id="17" presetID="10" presetClass="entr" presetSubtype="0" fill="hold" grpId="0" nodeType="afterEffect">
                                  <p:stCondLst>
                                    <p:cond delay="0"/>
                                  </p:stCondLst>
                                  <p:childTnLst>
                                    <p:set>
                                      <p:cBhvr>
                                        <p:cTn id="18" dur="1" fill="hold">
                                          <p:stCondLst>
                                            <p:cond delay="0"/>
                                          </p:stCondLst>
                                        </p:cTn>
                                        <p:tgtEl>
                                          <p:spTgt spid="36"/>
                                        </p:tgtEl>
                                        <p:attrNameLst>
                                          <p:attrName>style.visibility</p:attrName>
                                        </p:attrNameLst>
                                      </p:cBhvr>
                                      <p:to>
                                        <p:strVal val="visible"/>
                                      </p:to>
                                    </p:set>
                                    <p:animEffect transition="in" filter="fade">
                                      <p:cBhvr>
                                        <p:cTn id="19" dur="1000"/>
                                        <p:tgtEl>
                                          <p:spTgt spid="36"/>
                                        </p:tgtEl>
                                      </p:cBhvr>
                                    </p:animEffect>
                                  </p:childTnLst>
                                </p:cTn>
                              </p:par>
                            </p:childTnLst>
                          </p:cTn>
                        </p:par>
                        <p:par>
                          <p:cTn id="20" fill="hold">
                            <p:stCondLst>
                              <p:cond delay="3500"/>
                            </p:stCondLst>
                            <p:childTnLst>
                              <p:par>
                                <p:cTn id="21" presetID="10" presetClass="exit" presetSubtype="0" fill="hold" grpId="0" nodeType="afterEffect">
                                  <p:stCondLst>
                                    <p:cond delay="0"/>
                                  </p:stCondLst>
                                  <p:childTnLst>
                                    <p:animEffect transition="out" filter="fade">
                                      <p:cBhvr>
                                        <p:cTn id="22" dur="500"/>
                                        <p:tgtEl>
                                          <p:spTgt spid="51"/>
                                        </p:tgtEl>
                                      </p:cBhvr>
                                    </p:animEffect>
                                    <p:set>
                                      <p:cBhvr>
                                        <p:cTn id="23" dur="1" fill="hold">
                                          <p:stCondLst>
                                            <p:cond delay="499"/>
                                          </p:stCondLst>
                                        </p:cTn>
                                        <p:tgtEl>
                                          <p:spTgt spid="51"/>
                                        </p:tgtEl>
                                        <p:attrNameLst>
                                          <p:attrName>style.visibility</p:attrName>
                                        </p:attrNameLst>
                                      </p:cBhvr>
                                      <p:to>
                                        <p:strVal val="hidden"/>
                                      </p:to>
                                    </p:set>
                                  </p:childTnLst>
                                </p:cTn>
                              </p:par>
                            </p:childTnLst>
                          </p:cTn>
                        </p:par>
                        <p:par>
                          <p:cTn id="24" fill="hold">
                            <p:stCondLst>
                              <p:cond delay="4000"/>
                            </p:stCondLst>
                            <p:childTnLst>
                              <p:par>
                                <p:cTn id="25" presetID="10" presetClass="entr" presetSubtype="0" fill="hold" grpId="0" nodeType="afterEffect">
                                  <p:stCondLst>
                                    <p:cond delay="0"/>
                                  </p:stCondLst>
                                  <p:childTnLst>
                                    <p:set>
                                      <p:cBhvr>
                                        <p:cTn id="26" dur="1" fill="hold">
                                          <p:stCondLst>
                                            <p:cond delay="0"/>
                                          </p:stCondLst>
                                        </p:cTn>
                                        <p:tgtEl>
                                          <p:spTgt spid="38"/>
                                        </p:tgtEl>
                                        <p:attrNameLst>
                                          <p:attrName>style.visibility</p:attrName>
                                        </p:attrNameLst>
                                      </p:cBhvr>
                                      <p:to>
                                        <p:strVal val="visible"/>
                                      </p:to>
                                    </p:set>
                                    <p:animEffect transition="in" filter="fade">
                                      <p:cBhvr>
                                        <p:cTn id="27" dur="10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6" grpId="0"/>
      <p:bldP spid="38" grpId="0"/>
      <p:bldP spid="47" grpId="0"/>
      <p:bldP spid="49" grpId="0"/>
      <p:bldP spid="51"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E0ED3A-9C98-464F-8AF3-254621858E83}"/>
              </a:ext>
            </a:extLst>
          </p:cNvPr>
          <p:cNvSpPr>
            <a:spLocks noGrp="1"/>
          </p:cNvSpPr>
          <p:nvPr>
            <p:ph type="title"/>
          </p:nvPr>
        </p:nvSpPr>
        <p:spPr/>
        <p:txBody>
          <a:bodyPr/>
          <a:lstStyle/>
          <a:p>
            <a:r>
              <a:rPr lang="pl-PL" dirty="0" err="1"/>
              <a:t>Layer</a:t>
            </a:r>
            <a:r>
              <a:rPr lang="pl-PL" dirty="0"/>
              <a:t> </a:t>
            </a:r>
            <a:r>
              <a:rPr lang="pl-PL" dirty="0" err="1"/>
              <a:t>dependencies</a:t>
            </a:r>
            <a:endParaRPr lang="en-US" dirty="0"/>
          </a:p>
        </p:txBody>
      </p:sp>
      <p:sp>
        <p:nvSpPr>
          <p:cNvPr id="5" name="Rectangle: Rounded Corners 4">
            <a:extLst>
              <a:ext uri="{FF2B5EF4-FFF2-40B4-BE49-F238E27FC236}">
                <a16:creationId xmlns:a16="http://schemas.microsoft.com/office/drawing/2014/main" id="{8B32EA39-8799-4ABB-BB65-3A31E902CB1D}"/>
              </a:ext>
            </a:extLst>
          </p:cNvPr>
          <p:cNvSpPr/>
          <p:nvPr/>
        </p:nvSpPr>
        <p:spPr>
          <a:xfrm>
            <a:off x="4699000" y="1082736"/>
            <a:ext cx="2794000" cy="572845"/>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2400" dirty="0"/>
              <a:t>Users</a:t>
            </a:r>
          </a:p>
        </p:txBody>
      </p:sp>
      <p:sp>
        <p:nvSpPr>
          <p:cNvPr id="6" name="Rectangle 5">
            <a:extLst>
              <a:ext uri="{FF2B5EF4-FFF2-40B4-BE49-F238E27FC236}">
                <a16:creationId xmlns:a16="http://schemas.microsoft.com/office/drawing/2014/main" id="{A10902B7-22ED-45BB-91F9-17332718F97A}"/>
              </a:ext>
            </a:extLst>
          </p:cNvPr>
          <p:cNvSpPr/>
          <p:nvPr/>
        </p:nvSpPr>
        <p:spPr>
          <a:xfrm>
            <a:off x="3429000" y="2302195"/>
            <a:ext cx="5334000" cy="73152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2400" dirty="0"/>
          </a:p>
        </p:txBody>
      </p:sp>
      <p:sp>
        <p:nvSpPr>
          <p:cNvPr id="7" name="Rectangle 6">
            <a:extLst>
              <a:ext uri="{FF2B5EF4-FFF2-40B4-BE49-F238E27FC236}">
                <a16:creationId xmlns:a16="http://schemas.microsoft.com/office/drawing/2014/main" id="{EFAAE490-60D5-427A-AB59-5CF5F4D871DB}"/>
              </a:ext>
            </a:extLst>
          </p:cNvPr>
          <p:cNvSpPr/>
          <p:nvPr/>
        </p:nvSpPr>
        <p:spPr>
          <a:xfrm>
            <a:off x="3429000" y="3429000"/>
            <a:ext cx="5334000" cy="73152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2400" dirty="0"/>
          </a:p>
        </p:txBody>
      </p:sp>
      <p:sp>
        <p:nvSpPr>
          <p:cNvPr id="8" name="Rectangle 7">
            <a:extLst>
              <a:ext uri="{FF2B5EF4-FFF2-40B4-BE49-F238E27FC236}">
                <a16:creationId xmlns:a16="http://schemas.microsoft.com/office/drawing/2014/main" id="{12266753-4360-4608-96AF-4B9563DBF3C3}"/>
              </a:ext>
            </a:extLst>
          </p:cNvPr>
          <p:cNvSpPr/>
          <p:nvPr/>
        </p:nvSpPr>
        <p:spPr>
          <a:xfrm>
            <a:off x="3429000" y="4555805"/>
            <a:ext cx="2667000" cy="73152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2400" dirty="0"/>
          </a:p>
        </p:txBody>
      </p:sp>
      <p:sp>
        <p:nvSpPr>
          <p:cNvPr id="9" name="Cylinder 8">
            <a:extLst>
              <a:ext uri="{FF2B5EF4-FFF2-40B4-BE49-F238E27FC236}">
                <a16:creationId xmlns:a16="http://schemas.microsoft.com/office/drawing/2014/main" id="{14650BE9-0546-4829-8F12-C5992BFFD569}"/>
              </a:ext>
            </a:extLst>
          </p:cNvPr>
          <p:cNvSpPr/>
          <p:nvPr/>
        </p:nvSpPr>
        <p:spPr>
          <a:xfrm>
            <a:off x="3342641" y="6047097"/>
            <a:ext cx="2753360" cy="731520"/>
          </a:xfrm>
          <a:prstGeom prst="can">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sz="2000" dirty="0">
              <a:solidFill>
                <a:schemeClr val="tx1"/>
              </a:solidFill>
            </a:endParaRPr>
          </a:p>
        </p:txBody>
      </p:sp>
      <p:cxnSp>
        <p:nvCxnSpPr>
          <p:cNvPr id="10" name="Straight Arrow Connector 9">
            <a:extLst>
              <a:ext uri="{FF2B5EF4-FFF2-40B4-BE49-F238E27FC236}">
                <a16:creationId xmlns:a16="http://schemas.microsoft.com/office/drawing/2014/main" id="{2F952E6C-EE8C-40AF-8442-4C53D93D611B}"/>
              </a:ext>
            </a:extLst>
          </p:cNvPr>
          <p:cNvCxnSpPr>
            <a:stCxn id="5" idx="2"/>
            <a:endCxn id="6" idx="0"/>
          </p:cNvCxnSpPr>
          <p:nvPr/>
        </p:nvCxnSpPr>
        <p:spPr>
          <a:xfrm>
            <a:off x="6096000" y="1655581"/>
            <a:ext cx="0" cy="646614"/>
          </a:xfrm>
          <a:prstGeom prst="straightConnector1">
            <a:avLst/>
          </a:prstGeom>
          <a:ln w="571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6D92507-191D-4070-A440-283F0B77BC91}"/>
              </a:ext>
            </a:extLst>
          </p:cNvPr>
          <p:cNvCxnSpPr>
            <a:stCxn id="6" idx="2"/>
            <a:endCxn id="7" idx="0"/>
          </p:cNvCxnSpPr>
          <p:nvPr/>
        </p:nvCxnSpPr>
        <p:spPr>
          <a:xfrm>
            <a:off x="6096000" y="3033715"/>
            <a:ext cx="0" cy="395285"/>
          </a:xfrm>
          <a:prstGeom prst="straightConnector1">
            <a:avLst/>
          </a:prstGeom>
          <a:ln w="571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1568B70F-45A2-477B-993B-C7B5EAEB9C7E}"/>
              </a:ext>
            </a:extLst>
          </p:cNvPr>
          <p:cNvCxnSpPr>
            <a:cxnSpLocks/>
            <a:stCxn id="8" idx="2"/>
            <a:endCxn id="9" idx="0"/>
          </p:cNvCxnSpPr>
          <p:nvPr/>
        </p:nvCxnSpPr>
        <p:spPr>
          <a:xfrm flipH="1">
            <a:off x="4719321" y="5287325"/>
            <a:ext cx="43179" cy="942652"/>
          </a:xfrm>
          <a:prstGeom prst="straightConnector1">
            <a:avLst/>
          </a:prstGeom>
          <a:ln w="571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E86C77BF-3CA4-456E-81BC-865C2C385E94}"/>
              </a:ext>
            </a:extLst>
          </p:cNvPr>
          <p:cNvSpPr/>
          <p:nvPr/>
        </p:nvSpPr>
        <p:spPr>
          <a:xfrm>
            <a:off x="6446520" y="4555805"/>
            <a:ext cx="2316480" cy="73152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2400" dirty="0"/>
          </a:p>
        </p:txBody>
      </p:sp>
      <p:cxnSp>
        <p:nvCxnSpPr>
          <p:cNvPr id="14" name="Straight Arrow Connector 13">
            <a:extLst>
              <a:ext uri="{FF2B5EF4-FFF2-40B4-BE49-F238E27FC236}">
                <a16:creationId xmlns:a16="http://schemas.microsoft.com/office/drawing/2014/main" id="{390EBF19-059D-4249-AB13-6B2A2B5142D7}"/>
              </a:ext>
            </a:extLst>
          </p:cNvPr>
          <p:cNvCxnSpPr>
            <a:cxnSpLocks/>
            <a:endCxn id="13" idx="0"/>
          </p:cNvCxnSpPr>
          <p:nvPr/>
        </p:nvCxnSpPr>
        <p:spPr>
          <a:xfrm>
            <a:off x="7604760" y="4184082"/>
            <a:ext cx="0" cy="371723"/>
          </a:xfrm>
          <a:prstGeom prst="straightConnector1">
            <a:avLst/>
          </a:prstGeom>
          <a:ln w="571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F1771EAE-0B9D-4A46-879A-1C61A45A11AC}"/>
              </a:ext>
            </a:extLst>
          </p:cNvPr>
          <p:cNvSpPr txBox="1"/>
          <p:nvPr/>
        </p:nvSpPr>
        <p:spPr>
          <a:xfrm>
            <a:off x="5117206" y="2422282"/>
            <a:ext cx="1957587" cy="461665"/>
          </a:xfrm>
          <a:prstGeom prst="rect">
            <a:avLst/>
          </a:prstGeom>
          <a:noFill/>
        </p:spPr>
        <p:txBody>
          <a:bodyPr wrap="none" rtlCol="0">
            <a:spAutoFit/>
          </a:bodyPr>
          <a:lstStyle/>
          <a:p>
            <a:r>
              <a:rPr lang="pl-PL" sz="2400" dirty="0"/>
              <a:t>Presentation</a:t>
            </a:r>
            <a:endParaRPr lang="en-US" sz="2400" dirty="0"/>
          </a:p>
        </p:txBody>
      </p:sp>
      <p:sp>
        <p:nvSpPr>
          <p:cNvPr id="16" name="TextBox 15">
            <a:extLst>
              <a:ext uri="{FF2B5EF4-FFF2-40B4-BE49-F238E27FC236}">
                <a16:creationId xmlns:a16="http://schemas.microsoft.com/office/drawing/2014/main" id="{A0C438F1-984F-47B9-82FA-4549C89D866A}"/>
              </a:ext>
            </a:extLst>
          </p:cNvPr>
          <p:cNvSpPr txBox="1"/>
          <p:nvPr/>
        </p:nvSpPr>
        <p:spPr>
          <a:xfrm>
            <a:off x="5192088" y="3552000"/>
            <a:ext cx="1752403" cy="461665"/>
          </a:xfrm>
          <a:prstGeom prst="rect">
            <a:avLst/>
          </a:prstGeom>
          <a:noFill/>
        </p:spPr>
        <p:txBody>
          <a:bodyPr wrap="none" rtlCol="0">
            <a:spAutoFit/>
          </a:bodyPr>
          <a:lstStyle/>
          <a:p>
            <a:r>
              <a:rPr lang="pl-PL" sz="2400" dirty="0"/>
              <a:t>Application</a:t>
            </a:r>
            <a:endParaRPr lang="en-US" sz="2400" dirty="0"/>
          </a:p>
        </p:txBody>
      </p:sp>
      <p:sp>
        <p:nvSpPr>
          <p:cNvPr id="17" name="TextBox 16">
            <a:extLst>
              <a:ext uri="{FF2B5EF4-FFF2-40B4-BE49-F238E27FC236}">
                <a16:creationId xmlns:a16="http://schemas.microsoft.com/office/drawing/2014/main" id="{8A39DF73-B851-48F4-BB4D-BDA1F14C381F}"/>
              </a:ext>
            </a:extLst>
          </p:cNvPr>
          <p:cNvSpPr txBox="1"/>
          <p:nvPr/>
        </p:nvSpPr>
        <p:spPr>
          <a:xfrm>
            <a:off x="3697194" y="4661207"/>
            <a:ext cx="2087431" cy="461665"/>
          </a:xfrm>
          <a:prstGeom prst="rect">
            <a:avLst/>
          </a:prstGeom>
          <a:noFill/>
        </p:spPr>
        <p:txBody>
          <a:bodyPr wrap="none" rtlCol="0">
            <a:spAutoFit/>
          </a:bodyPr>
          <a:lstStyle/>
          <a:p>
            <a:r>
              <a:rPr lang="pl-PL" sz="2400" dirty="0" err="1"/>
              <a:t>Infrastructure</a:t>
            </a:r>
            <a:endParaRPr lang="en-US" sz="2400" dirty="0"/>
          </a:p>
        </p:txBody>
      </p:sp>
      <p:sp>
        <p:nvSpPr>
          <p:cNvPr id="18" name="TextBox 17">
            <a:extLst>
              <a:ext uri="{FF2B5EF4-FFF2-40B4-BE49-F238E27FC236}">
                <a16:creationId xmlns:a16="http://schemas.microsoft.com/office/drawing/2014/main" id="{0BE20A85-D470-44FC-A470-F089A6E24281}"/>
              </a:ext>
            </a:extLst>
          </p:cNvPr>
          <p:cNvSpPr txBox="1"/>
          <p:nvPr/>
        </p:nvSpPr>
        <p:spPr>
          <a:xfrm>
            <a:off x="3342641" y="6118684"/>
            <a:ext cx="2753359" cy="707886"/>
          </a:xfrm>
          <a:prstGeom prst="rect">
            <a:avLst/>
          </a:prstGeom>
          <a:noFill/>
        </p:spPr>
        <p:txBody>
          <a:bodyPr wrap="square" rtlCol="0">
            <a:spAutoFit/>
          </a:bodyPr>
          <a:lstStyle/>
          <a:p>
            <a:r>
              <a:rPr lang="pl-PL" sz="2000" dirty="0"/>
              <a:t>Database </a:t>
            </a:r>
            <a:r>
              <a:rPr lang="pl-PL" sz="2000" dirty="0" err="1"/>
              <a:t>or</a:t>
            </a:r>
            <a:r>
              <a:rPr lang="pl-PL" sz="2000" dirty="0"/>
              <a:t> </a:t>
            </a:r>
            <a:r>
              <a:rPr lang="pl-PL" sz="2000" dirty="0" err="1"/>
              <a:t>other</a:t>
            </a:r>
            <a:r>
              <a:rPr lang="pl-PL" sz="2000" dirty="0"/>
              <a:t> </a:t>
            </a:r>
            <a:r>
              <a:rPr lang="pl-PL" sz="2000" dirty="0" err="1"/>
              <a:t>persistence</a:t>
            </a:r>
            <a:r>
              <a:rPr lang="pl-PL" sz="2000" dirty="0"/>
              <a:t> </a:t>
            </a:r>
            <a:r>
              <a:rPr lang="pl-PL" sz="2000" dirty="0" err="1"/>
              <a:t>source</a:t>
            </a:r>
            <a:endParaRPr lang="en-US" sz="2000" dirty="0"/>
          </a:p>
        </p:txBody>
      </p:sp>
      <p:sp>
        <p:nvSpPr>
          <p:cNvPr id="19" name="TextBox 18">
            <a:extLst>
              <a:ext uri="{FF2B5EF4-FFF2-40B4-BE49-F238E27FC236}">
                <a16:creationId xmlns:a16="http://schemas.microsoft.com/office/drawing/2014/main" id="{19BBC06C-6192-40D5-8C78-A04214FD1582}"/>
              </a:ext>
            </a:extLst>
          </p:cNvPr>
          <p:cNvSpPr txBox="1"/>
          <p:nvPr/>
        </p:nvSpPr>
        <p:spPr>
          <a:xfrm>
            <a:off x="6967294" y="4663532"/>
            <a:ext cx="1252266" cy="461665"/>
          </a:xfrm>
          <a:prstGeom prst="rect">
            <a:avLst/>
          </a:prstGeom>
          <a:noFill/>
        </p:spPr>
        <p:txBody>
          <a:bodyPr wrap="none" rtlCol="0">
            <a:spAutoFit/>
          </a:bodyPr>
          <a:lstStyle/>
          <a:p>
            <a:r>
              <a:rPr lang="pl-PL" sz="2400" dirty="0" err="1"/>
              <a:t>Domain</a:t>
            </a:r>
            <a:endParaRPr lang="en-US" sz="2400" dirty="0"/>
          </a:p>
        </p:txBody>
      </p:sp>
      <p:cxnSp>
        <p:nvCxnSpPr>
          <p:cNvPr id="20" name="Straight Arrow Connector 19">
            <a:extLst>
              <a:ext uri="{FF2B5EF4-FFF2-40B4-BE49-F238E27FC236}">
                <a16:creationId xmlns:a16="http://schemas.microsoft.com/office/drawing/2014/main" id="{CD1DAE2E-8A4B-48E9-9818-94160857A762}"/>
              </a:ext>
            </a:extLst>
          </p:cNvPr>
          <p:cNvCxnSpPr>
            <a:cxnSpLocks/>
          </p:cNvCxnSpPr>
          <p:nvPr/>
        </p:nvCxnSpPr>
        <p:spPr>
          <a:xfrm flipV="1">
            <a:off x="5165035" y="4184082"/>
            <a:ext cx="0" cy="371723"/>
          </a:xfrm>
          <a:prstGeom prst="straightConnector1">
            <a:avLst/>
          </a:prstGeom>
          <a:ln w="571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4A542CAC-07CD-4122-A2AB-56AF4EA580AB}"/>
              </a:ext>
            </a:extLst>
          </p:cNvPr>
          <p:cNvCxnSpPr/>
          <p:nvPr/>
        </p:nvCxnSpPr>
        <p:spPr>
          <a:xfrm>
            <a:off x="5384800" y="1655581"/>
            <a:ext cx="0" cy="646614"/>
          </a:xfrm>
          <a:prstGeom prst="straightConnector1">
            <a:avLst/>
          </a:prstGeom>
          <a:ln w="57150">
            <a:solidFill>
              <a:srgbClr val="0066FF"/>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69AEE2DD-E5A6-4C20-99E2-F165CD469DD8}"/>
              </a:ext>
            </a:extLst>
          </p:cNvPr>
          <p:cNvCxnSpPr/>
          <p:nvPr/>
        </p:nvCxnSpPr>
        <p:spPr>
          <a:xfrm>
            <a:off x="5384800" y="3033715"/>
            <a:ext cx="0" cy="395285"/>
          </a:xfrm>
          <a:prstGeom prst="straightConnector1">
            <a:avLst/>
          </a:prstGeom>
          <a:ln w="57150">
            <a:solidFill>
              <a:srgbClr val="0066FF"/>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51752209-BFC5-400D-9277-762F0EFE59A6}"/>
              </a:ext>
            </a:extLst>
          </p:cNvPr>
          <p:cNvCxnSpPr>
            <a:cxnSpLocks/>
          </p:cNvCxnSpPr>
          <p:nvPr/>
        </p:nvCxnSpPr>
        <p:spPr>
          <a:xfrm>
            <a:off x="7074793" y="4184082"/>
            <a:ext cx="0" cy="371723"/>
          </a:xfrm>
          <a:prstGeom prst="straightConnector1">
            <a:avLst/>
          </a:prstGeom>
          <a:ln w="57150">
            <a:solidFill>
              <a:srgbClr val="0066FF"/>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63D56524-D903-41CC-BE02-244F50580401}"/>
              </a:ext>
            </a:extLst>
          </p:cNvPr>
          <p:cNvCxnSpPr>
            <a:cxnSpLocks/>
          </p:cNvCxnSpPr>
          <p:nvPr/>
        </p:nvCxnSpPr>
        <p:spPr>
          <a:xfrm flipH="1">
            <a:off x="4321160" y="5270175"/>
            <a:ext cx="43179" cy="942652"/>
          </a:xfrm>
          <a:prstGeom prst="straightConnector1">
            <a:avLst/>
          </a:prstGeom>
          <a:ln w="57150">
            <a:solidFill>
              <a:srgbClr val="0066FF"/>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4F2D6A9B-2945-48C0-8B48-DC54A5E79C33}"/>
              </a:ext>
            </a:extLst>
          </p:cNvPr>
          <p:cNvCxnSpPr>
            <a:cxnSpLocks/>
          </p:cNvCxnSpPr>
          <p:nvPr/>
        </p:nvCxnSpPr>
        <p:spPr>
          <a:xfrm>
            <a:off x="4595753" y="4184082"/>
            <a:ext cx="0" cy="371723"/>
          </a:xfrm>
          <a:prstGeom prst="straightConnector1">
            <a:avLst/>
          </a:prstGeom>
          <a:ln w="57150">
            <a:solidFill>
              <a:srgbClr val="0066FF"/>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6E144D4D-DB5C-42D1-892E-028D91E1F5EF}"/>
              </a:ext>
            </a:extLst>
          </p:cNvPr>
          <p:cNvCxnSpPr>
            <a:cxnSpLocks/>
          </p:cNvCxnSpPr>
          <p:nvPr/>
        </p:nvCxnSpPr>
        <p:spPr>
          <a:xfrm flipV="1">
            <a:off x="5826098" y="5242078"/>
            <a:ext cx="920805" cy="1"/>
          </a:xfrm>
          <a:prstGeom prst="straightConnector1">
            <a:avLst/>
          </a:prstGeom>
          <a:ln w="57150">
            <a:solidFill>
              <a:schemeClr val="tx1">
                <a:lumMod val="65000"/>
                <a:lumOff val="3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grpSp>
        <p:nvGrpSpPr>
          <p:cNvPr id="36" name="Group 35">
            <a:extLst>
              <a:ext uri="{FF2B5EF4-FFF2-40B4-BE49-F238E27FC236}">
                <a16:creationId xmlns:a16="http://schemas.microsoft.com/office/drawing/2014/main" id="{FAE62961-DD98-48EB-9910-0B6C4581B2E8}"/>
              </a:ext>
            </a:extLst>
          </p:cNvPr>
          <p:cNvGrpSpPr/>
          <p:nvPr/>
        </p:nvGrpSpPr>
        <p:grpSpPr>
          <a:xfrm>
            <a:off x="9855200" y="6226322"/>
            <a:ext cx="1742785" cy="492609"/>
            <a:chOff x="7853680" y="6089550"/>
            <a:chExt cx="1742785" cy="492609"/>
          </a:xfrm>
        </p:grpSpPr>
        <p:cxnSp>
          <p:nvCxnSpPr>
            <p:cNvPr id="32" name="Straight Arrow Connector 31">
              <a:extLst>
                <a:ext uri="{FF2B5EF4-FFF2-40B4-BE49-F238E27FC236}">
                  <a16:creationId xmlns:a16="http://schemas.microsoft.com/office/drawing/2014/main" id="{57C1BF00-36CD-41B5-999B-65707D250413}"/>
                </a:ext>
              </a:extLst>
            </p:cNvPr>
            <p:cNvCxnSpPr>
              <a:cxnSpLocks/>
            </p:cNvCxnSpPr>
            <p:nvPr/>
          </p:nvCxnSpPr>
          <p:spPr>
            <a:xfrm>
              <a:off x="7853680" y="6089550"/>
              <a:ext cx="1742785" cy="29134"/>
            </a:xfrm>
            <a:prstGeom prst="straightConnector1">
              <a:avLst/>
            </a:prstGeom>
            <a:ln w="57150">
              <a:solidFill>
                <a:srgbClr val="0066FF"/>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C200EF8E-CB8D-4C39-A61A-09E9E5FFF3AC}"/>
                </a:ext>
              </a:extLst>
            </p:cNvPr>
            <p:cNvSpPr txBox="1"/>
            <p:nvPr/>
          </p:nvSpPr>
          <p:spPr>
            <a:xfrm>
              <a:off x="7853680" y="6212827"/>
              <a:ext cx="1742785" cy="369332"/>
            </a:xfrm>
            <a:prstGeom prst="rect">
              <a:avLst/>
            </a:prstGeom>
            <a:noFill/>
          </p:spPr>
          <p:txBody>
            <a:bodyPr wrap="none" rtlCol="0">
              <a:spAutoFit/>
            </a:bodyPr>
            <a:lstStyle/>
            <a:p>
              <a:r>
                <a:rPr lang="pl-PL" dirty="0" err="1">
                  <a:solidFill>
                    <a:srgbClr val="0066FF"/>
                  </a:solidFill>
                </a:rPr>
                <a:t>Flow</a:t>
              </a:r>
              <a:r>
                <a:rPr lang="pl-PL" dirty="0">
                  <a:solidFill>
                    <a:srgbClr val="0066FF"/>
                  </a:solidFill>
                </a:rPr>
                <a:t> of </a:t>
              </a:r>
              <a:r>
                <a:rPr lang="pl-PL" dirty="0" err="1">
                  <a:solidFill>
                    <a:srgbClr val="0066FF"/>
                  </a:solidFill>
                </a:rPr>
                <a:t>control</a:t>
              </a:r>
              <a:endParaRPr lang="en-US" dirty="0">
                <a:solidFill>
                  <a:srgbClr val="0066FF"/>
                </a:solidFill>
              </a:endParaRPr>
            </a:p>
          </p:txBody>
        </p:sp>
      </p:grpSp>
    </p:spTree>
    <p:extLst>
      <p:ext uri="{BB962C8B-B14F-4D97-AF65-F5344CB8AC3E}">
        <p14:creationId xmlns:p14="http://schemas.microsoft.com/office/powerpoint/2010/main" val="20313544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B107A5-4A96-4A12-BD5D-DC25C8D83EFC}"/>
              </a:ext>
            </a:extLst>
          </p:cNvPr>
          <p:cNvSpPr>
            <a:spLocks noGrp="1"/>
          </p:cNvSpPr>
          <p:nvPr>
            <p:ph type="title"/>
          </p:nvPr>
        </p:nvSpPr>
        <p:spPr/>
        <p:txBody>
          <a:bodyPr/>
          <a:lstStyle/>
          <a:p>
            <a:r>
              <a:rPr lang="pl-PL" dirty="0" err="1"/>
              <a:t>Domain</a:t>
            </a:r>
            <a:endParaRPr lang="en-US" dirty="0"/>
          </a:p>
        </p:txBody>
      </p:sp>
      <p:sp>
        <p:nvSpPr>
          <p:cNvPr id="18" name="Text Placeholder 17">
            <a:extLst>
              <a:ext uri="{FF2B5EF4-FFF2-40B4-BE49-F238E27FC236}">
                <a16:creationId xmlns:a16="http://schemas.microsoft.com/office/drawing/2014/main" id="{DF8CC722-81FF-4355-9296-1047FFD781FB}"/>
              </a:ext>
            </a:extLst>
          </p:cNvPr>
          <p:cNvSpPr>
            <a:spLocks noGrp="1"/>
          </p:cNvSpPr>
          <p:nvPr>
            <p:ph type="body" sz="quarter" idx="11"/>
          </p:nvPr>
        </p:nvSpPr>
        <p:spPr/>
        <p:txBody>
          <a:bodyPr/>
          <a:lstStyle/>
          <a:p>
            <a:r>
              <a:rPr lang="pl-PL" dirty="0" err="1"/>
              <a:t>Entities</a:t>
            </a:r>
            <a:endParaRPr lang="pl-PL" dirty="0"/>
          </a:p>
          <a:p>
            <a:r>
              <a:rPr lang="pl-PL" dirty="0"/>
              <a:t>Value Objects</a:t>
            </a:r>
          </a:p>
          <a:p>
            <a:r>
              <a:rPr lang="pl-PL" dirty="0" err="1"/>
              <a:t>Enumerations</a:t>
            </a:r>
            <a:endParaRPr lang="pl-PL" dirty="0"/>
          </a:p>
          <a:p>
            <a:r>
              <a:rPr lang="pl-PL" dirty="0" err="1"/>
              <a:t>Logic</a:t>
            </a:r>
            <a:endParaRPr lang="pl-PL" dirty="0"/>
          </a:p>
          <a:p>
            <a:r>
              <a:rPr lang="pl-PL" dirty="0" err="1"/>
              <a:t>Exceptions</a:t>
            </a:r>
            <a:endParaRPr lang="en-US" dirty="0"/>
          </a:p>
        </p:txBody>
      </p:sp>
      <p:grpSp>
        <p:nvGrpSpPr>
          <p:cNvPr id="17" name="Group 16">
            <a:extLst>
              <a:ext uri="{FF2B5EF4-FFF2-40B4-BE49-F238E27FC236}">
                <a16:creationId xmlns:a16="http://schemas.microsoft.com/office/drawing/2014/main" id="{E8AE138D-6CC2-459A-8C74-83E3A62240AA}"/>
              </a:ext>
            </a:extLst>
          </p:cNvPr>
          <p:cNvGrpSpPr/>
          <p:nvPr/>
        </p:nvGrpSpPr>
        <p:grpSpPr>
          <a:xfrm>
            <a:off x="6096000" y="730884"/>
            <a:ext cx="6071410" cy="6071410"/>
            <a:chOff x="6096000" y="730884"/>
            <a:chExt cx="6071410" cy="6071410"/>
          </a:xfrm>
        </p:grpSpPr>
        <p:grpSp>
          <p:nvGrpSpPr>
            <p:cNvPr id="14" name="Group 13">
              <a:extLst>
                <a:ext uri="{FF2B5EF4-FFF2-40B4-BE49-F238E27FC236}">
                  <a16:creationId xmlns:a16="http://schemas.microsoft.com/office/drawing/2014/main" id="{04B8D55E-368F-466F-8939-BD93531A96CA}"/>
                </a:ext>
              </a:extLst>
            </p:cNvPr>
            <p:cNvGrpSpPr/>
            <p:nvPr/>
          </p:nvGrpSpPr>
          <p:grpSpPr>
            <a:xfrm>
              <a:off x="6096000" y="730884"/>
              <a:ext cx="6071410" cy="6071410"/>
              <a:chOff x="6096000" y="730884"/>
              <a:chExt cx="6071410" cy="6071410"/>
            </a:xfrm>
          </p:grpSpPr>
          <p:sp>
            <p:nvSpPr>
              <p:cNvPr id="5" name="Oval 4">
                <a:extLst>
                  <a:ext uri="{FF2B5EF4-FFF2-40B4-BE49-F238E27FC236}">
                    <a16:creationId xmlns:a16="http://schemas.microsoft.com/office/drawing/2014/main" id="{E040633D-B4D9-48C8-94F1-00C28F790E47}"/>
                  </a:ext>
                </a:extLst>
              </p:cNvPr>
              <p:cNvSpPr/>
              <p:nvPr/>
            </p:nvSpPr>
            <p:spPr>
              <a:xfrm>
                <a:off x="6096000" y="730884"/>
                <a:ext cx="6071410" cy="6071410"/>
              </a:xfrm>
              <a:prstGeom prst="ellipse">
                <a:avLst/>
              </a:prstGeom>
              <a:solidFill>
                <a:srgbClr val="DFDADE"/>
              </a:solidFill>
              <a:effectLst>
                <a:outerShdw blurRad="50800" dist="38100" dir="8100000" algn="tr" rotWithShape="0">
                  <a:prstClr val="black">
                    <a:alpha val="40000"/>
                  </a:prstClr>
                </a:outerShdw>
              </a:effectLst>
            </p:spPr>
            <p:style>
              <a:lnRef idx="0">
                <a:schemeClr val="accent4"/>
              </a:lnRef>
              <a:fillRef idx="3">
                <a:schemeClr val="accent4"/>
              </a:fillRef>
              <a:effectRef idx="3">
                <a:schemeClr val="accent4"/>
              </a:effectRef>
              <a:fontRef idx="minor">
                <a:schemeClr val="lt1"/>
              </a:fontRef>
            </p:style>
            <p:txBody>
              <a:bodyPr rtlCol="0" anchor="t"/>
              <a:lstStyle/>
              <a:p>
                <a:pPr algn="ctr"/>
                <a:endParaRPr lang="en-US" sz="3200" dirty="0"/>
              </a:p>
            </p:txBody>
          </p:sp>
          <p:sp>
            <p:nvSpPr>
              <p:cNvPr id="6" name="Oval 5">
                <a:extLst>
                  <a:ext uri="{FF2B5EF4-FFF2-40B4-BE49-F238E27FC236}">
                    <a16:creationId xmlns:a16="http://schemas.microsoft.com/office/drawing/2014/main" id="{14A91599-7630-42D8-B1EA-492A265D467E}"/>
                  </a:ext>
                </a:extLst>
              </p:cNvPr>
              <p:cNvSpPr/>
              <p:nvPr/>
            </p:nvSpPr>
            <p:spPr>
              <a:xfrm>
                <a:off x="6764368" y="1447394"/>
                <a:ext cx="4610836" cy="4610836"/>
              </a:xfrm>
              <a:prstGeom prst="ellipse">
                <a:avLst/>
              </a:prstGeom>
              <a:solidFill>
                <a:srgbClr val="E1DBE1"/>
              </a:solidFill>
            </p:spPr>
            <p:style>
              <a:lnRef idx="1">
                <a:schemeClr val="accent5"/>
              </a:lnRef>
              <a:fillRef idx="3">
                <a:schemeClr val="accent5"/>
              </a:fillRef>
              <a:effectRef idx="2">
                <a:schemeClr val="accent5"/>
              </a:effectRef>
              <a:fontRef idx="minor">
                <a:schemeClr val="lt1"/>
              </a:fontRef>
            </p:style>
            <p:txBody>
              <a:bodyPr rtlCol="0" anchor="t"/>
              <a:lstStyle/>
              <a:p>
                <a:pPr algn="ctr"/>
                <a:r>
                  <a:rPr lang="en-US" sz="2400" dirty="0">
                    <a:solidFill>
                      <a:schemeClr val="bg1"/>
                    </a:solidFill>
                  </a:rPr>
                  <a:t>Application Services</a:t>
                </a:r>
                <a:endParaRPr lang="pl-PL" sz="2400" dirty="0">
                  <a:solidFill>
                    <a:schemeClr val="bg1"/>
                  </a:solidFill>
                </a:endParaRPr>
              </a:p>
              <a:p>
                <a:pPr algn="ctr"/>
                <a:endParaRPr lang="en-US" sz="2400" dirty="0">
                  <a:solidFill>
                    <a:schemeClr val="bg1"/>
                  </a:solidFill>
                </a:endParaRPr>
              </a:p>
            </p:txBody>
          </p:sp>
          <p:sp>
            <p:nvSpPr>
              <p:cNvPr id="7" name="Oval 6">
                <a:extLst>
                  <a:ext uri="{FF2B5EF4-FFF2-40B4-BE49-F238E27FC236}">
                    <a16:creationId xmlns:a16="http://schemas.microsoft.com/office/drawing/2014/main" id="{359D7BE3-33BF-4A9A-A684-67B064C93004}"/>
                  </a:ext>
                </a:extLst>
              </p:cNvPr>
              <p:cNvSpPr/>
              <p:nvPr/>
            </p:nvSpPr>
            <p:spPr>
              <a:xfrm>
                <a:off x="7203745" y="2471478"/>
                <a:ext cx="3453321" cy="3453321"/>
              </a:xfrm>
              <a:prstGeom prst="ellipse">
                <a:avLst/>
              </a:prstGeom>
              <a:solidFill>
                <a:srgbClr val="F3EAA5"/>
              </a:solidFill>
            </p:spPr>
            <p:style>
              <a:lnRef idx="0">
                <a:schemeClr val="accent5"/>
              </a:lnRef>
              <a:fillRef idx="3">
                <a:schemeClr val="accent5"/>
              </a:fillRef>
              <a:effectRef idx="3">
                <a:schemeClr val="accent5"/>
              </a:effectRef>
              <a:fontRef idx="minor">
                <a:schemeClr val="lt1"/>
              </a:fontRef>
            </p:style>
            <p:txBody>
              <a:bodyPr rtlCol="0" anchor="t"/>
              <a:lstStyle/>
              <a:p>
                <a:pPr algn="ctr"/>
                <a:r>
                  <a:rPr lang="en-US" sz="2400" dirty="0">
                    <a:solidFill>
                      <a:schemeClr val="tx1"/>
                    </a:solidFill>
                  </a:rPr>
                  <a:t>Domain Services</a:t>
                </a:r>
              </a:p>
            </p:txBody>
          </p:sp>
          <p:sp>
            <p:nvSpPr>
              <p:cNvPr id="8" name="Oval 7">
                <a:extLst>
                  <a:ext uri="{FF2B5EF4-FFF2-40B4-BE49-F238E27FC236}">
                    <a16:creationId xmlns:a16="http://schemas.microsoft.com/office/drawing/2014/main" id="{F8A49D30-EBF4-4BC8-AD37-3D13AAC88E2E}"/>
                  </a:ext>
                </a:extLst>
              </p:cNvPr>
              <p:cNvSpPr/>
              <p:nvPr/>
            </p:nvSpPr>
            <p:spPr>
              <a:xfrm>
                <a:off x="7793079" y="3780607"/>
                <a:ext cx="1919107" cy="1919107"/>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2400" dirty="0">
                    <a:solidFill>
                      <a:schemeClr val="tx1">
                        <a:lumMod val="95000"/>
                        <a:lumOff val="5000"/>
                      </a:schemeClr>
                    </a:solidFill>
                  </a:rPr>
                  <a:t>Domain Model</a:t>
                </a:r>
              </a:p>
            </p:txBody>
          </p:sp>
          <p:sp>
            <p:nvSpPr>
              <p:cNvPr id="9" name="TextBox 8">
                <a:extLst>
                  <a:ext uri="{FF2B5EF4-FFF2-40B4-BE49-F238E27FC236}">
                    <a16:creationId xmlns:a16="http://schemas.microsoft.com/office/drawing/2014/main" id="{95E37DC3-C175-4641-9B57-E70099A4A377}"/>
                  </a:ext>
                </a:extLst>
              </p:cNvPr>
              <p:cNvSpPr txBox="1"/>
              <p:nvPr/>
            </p:nvSpPr>
            <p:spPr>
              <a:xfrm rot="2641131">
                <a:off x="6256911" y="5632480"/>
                <a:ext cx="2782646" cy="584775"/>
              </a:xfrm>
              <a:prstGeom prst="rect">
                <a:avLst/>
              </a:prstGeom>
              <a:noFill/>
            </p:spPr>
            <p:txBody>
              <a:bodyPr wrap="square" rtlCol="0">
                <a:spAutoFit/>
              </a:bodyPr>
              <a:lstStyle/>
              <a:p>
                <a:r>
                  <a:rPr lang="en-US" sz="3200" dirty="0">
                    <a:solidFill>
                      <a:schemeClr val="bg1"/>
                    </a:solidFill>
                  </a:rPr>
                  <a:t>Tests</a:t>
                </a:r>
              </a:p>
            </p:txBody>
          </p:sp>
          <p:sp>
            <p:nvSpPr>
              <p:cNvPr id="10" name="TextBox 9">
                <a:extLst>
                  <a:ext uri="{FF2B5EF4-FFF2-40B4-BE49-F238E27FC236}">
                    <a16:creationId xmlns:a16="http://schemas.microsoft.com/office/drawing/2014/main" id="{993DC0D1-B2E6-4305-B96E-FBC84E3BFB13}"/>
                  </a:ext>
                </a:extLst>
              </p:cNvPr>
              <p:cNvSpPr txBox="1"/>
              <p:nvPr/>
            </p:nvSpPr>
            <p:spPr>
              <a:xfrm rot="19572997">
                <a:off x="9296836" y="5378565"/>
                <a:ext cx="2782646" cy="584775"/>
              </a:xfrm>
              <a:prstGeom prst="rect">
                <a:avLst/>
              </a:prstGeom>
              <a:noFill/>
            </p:spPr>
            <p:txBody>
              <a:bodyPr wrap="square" rtlCol="0">
                <a:spAutoFit/>
              </a:bodyPr>
              <a:lstStyle/>
              <a:p>
                <a:r>
                  <a:rPr lang="en-US" sz="3200" dirty="0">
                    <a:solidFill>
                      <a:schemeClr val="bg1"/>
                    </a:solidFill>
                  </a:rPr>
                  <a:t>Infrastructure</a:t>
                </a:r>
              </a:p>
            </p:txBody>
          </p:sp>
          <p:cxnSp>
            <p:nvCxnSpPr>
              <p:cNvPr id="11" name="Straight Connector 10">
                <a:extLst>
                  <a:ext uri="{FF2B5EF4-FFF2-40B4-BE49-F238E27FC236}">
                    <a16:creationId xmlns:a16="http://schemas.microsoft.com/office/drawing/2014/main" id="{5D2C4B7B-5A09-4F46-8D01-CAFDCBD4E207}"/>
                  </a:ext>
                </a:extLst>
              </p:cNvPr>
              <p:cNvCxnSpPr/>
              <p:nvPr/>
            </p:nvCxnSpPr>
            <p:spPr>
              <a:xfrm flipV="1">
                <a:off x="11375204" y="3126976"/>
                <a:ext cx="741700" cy="223520"/>
              </a:xfrm>
              <a:prstGeom prst="line">
                <a:avLst/>
              </a:prstGeom>
              <a:ln w="38100">
                <a:solidFill>
                  <a:schemeClr val="accent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63CE1198-27C6-4FD8-8705-6F59EE4CFD5A}"/>
                  </a:ext>
                </a:extLst>
              </p:cNvPr>
              <p:cNvCxnSpPr>
                <a:cxnSpLocks/>
              </p:cNvCxnSpPr>
              <p:nvPr/>
            </p:nvCxnSpPr>
            <p:spPr>
              <a:xfrm>
                <a:off x="6132437" y="3218783"/>
                <a:ext cx="626553" cy="279088"/>
              </a:xfrm>
              <a:prstGeom prst="line">
                <a:avLst/>
              </a:prstGeom>
              <a:ln w="38100">
                <a:solidFill>
                  <a:schemeClr val="accent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87C5A168-4AE0-45ED-B83A-8D1E35FED0FE}"/>
                  </a:ext>
                </a:extLst>
              </p:cNvPr>
              <p:cNvCxnSpPr>
                <a:cxnSpLocks/>
              </p:cNvCxnSpPr>
              <p:nvPr/>
            </p:nvCxnSpPr>
            <p:spPr>
              <a:xfrm flipV="1">
                <a:off x="8641519" y="6071778"/>
                <a:ext cx="61938" cy="713982"/>
              </a:xfrm>
              <a:prstGeom prst="line">
                <a:avLst/>
              </a:prstGeom>
              <a:ln w="38100">
                <a:solidFill>
                  <a:schemeClr val="accent2">
                    <a:lumMod val="20000"/>
                    <a:lumOff val="80000"/>
                  </a:schemeClr>
                </a:solidFill>
              </a:ln>
            </p:spPr>
            <p:style>
              <a:lnRef idx="1">
                <a:schemeClr val="accent1"/>
              </a:lnRef>
              <a:fillRef idx="0">
                <a:schemeClr val="accent1"/>
              </a:fillRef>
              <a:effectRef idx="0">
                <a:schemeClr val="accent1"/>
              </a:effectRef>
              <a:fontRef idx="minor">
                <a:schemeClr val="tx1"/>
              </a:fontRef>
            </p:style>
          </p:cxnSp>
        </p:grpSp>
        <p:sp>
          <p:nvSpPr>
            <p:cNvPr id="16" name="TextBox 15">
              <a:extLst>
                <a:ext uri="{FF2B5EF4-FFF2-40B4-BE49-F238E27FC236}">
                  <a16:creationId xmlns:a16="http://schemas.microsoft.com/office/drawing/2014/main" id="{3057B932-F0F9-44E5-BDC1-C4D3EF08D4DC}"/>
                </a:ext>
              </a:extLst>
            </p:cNvPr>
            <p:cNvSpPr txBox="1"/>
            <p:nvPr/>
          </p:nvSpPr>
          <p:spPr>
            <a:xfrm>
              <a:off x="7811773" y="896788"/>
              <a:ext cx="2782646" cy="584775"/>
            </a:xfrm>
            <a:prstGeom prst="rect">
              <a:avLst/>
            </a:prstGeom>
            <a:noFill/>
          </p:spPr>
          <p:txBody>
            <a:bodyPr wrap="square" rtlCol="0">
              <a:spAutoFit/>
            </a:bodyPr>
            <a:lstStyle/>
            <a:p>
              <a:r>
                <a:rPr lang="en-US" sz="3200" dirty="0">
                  <a:solidFill>
                    <a:schemeClr val="bg1"/>
                  </a:solidFill>
                </a:rPr>
                <a:t>Presentation</a:t>
              </a:r>
            </a:p>
          </p:txBody>
        </p:sp>
      </p:grpSp>
    </p:spTree>
    <p:extLst>
      <p:ext uri="{BB962C8B-B14F-4D97-AF65-F5344CB8AC3E}">
        <p14:creationId xmlns:p14="http://schemas.microsoft.com/office/powerpoint/2010/main" val="174405042"/>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EC1D68BC-D2CD-6340-9C54-B94EE596152E}"/>
              </a:ext>
            </a:extLst>
          </p:cNvPr>
          <p:cNvSpPr/>
          <p:nvPr/>
        </p:nvSpPr>
        <p:spPr>
          <a:xfrm>
            <a:off x="867340" y="1896040"/>
            <a:ext cx="10408019" cy="4202202"/>
          </a:xfrm>
          <a:prstGeom prst="roundRect">
            <a:avLst/>
          </a:prstGeom>
          <a:solidFill>
            <a:schemeClr val="accent2">
              <a:lumMod val="60000"/>
              <a:lumOff val="40000"/>
              <a:alpha val="50000"/>
            </a:schemeClr>
          </a:solidFill>
          <a:ln>
            <a:solidFill>
              <a:schemeClr val="accent2">
                <a:lumMod val="50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PL"/>
          </a:p>
        </p:txBody>
      </p:sp>
      <p:sp>
        <p:nvSpPr>
          <p:cNvPr id="2" name="Title 1">
            <a:extLst>
              <a:ext uri="{FF2B5EF4-FFF2-40B4-BE49-F238E27FC236}">
                <a16:creationId xmlns:a16="http://schemas.microsoft.com/office/drawing/2014/main" id="{49EB2D11-D897-4F2A-8407-226BB15C99C9}"/>
              </a:ext>
            </a:extLst>
          </p:cNvPr>
          <p:cNvSpPr>
            <a:spLocks noGrp="1"/>
          </p:cNvSpPr>
          <p:nvPr>
            <p:ph type="title"/>
          </p:nvPr>
        </p:nvSpPr>
        <p:spPr/>
        <p:txBody>
          <a:bodyPr/>
          <a:lstStyle/>
          <a:p>
            <a:r>
              <a:rPr lang="pl-PL" dirty="0"/>
              <a:t>Single </a:t>
            </a:r>
            <a:r>
              <a:rPr lang="pl-PL" dirty="0" err="1"/>
              <a:t>Domain</a:t>
            </a:r>
            <a:r>
              <a:rPr lang="pl-PL" dirty="0"/>
              <a:t> Model</a:t>
            </a:r>
            <a:endParaRPr lang="en-US" dirty="0"/>
          </a:p>
        </p:txBody>
      </p:sp>
      <p:sp>
        <p:nvSpPr>
          <p:cNvPr id="4" name="Rounded Rectangle 3">
            <a:extLst>
              <a:ext uri="{FF2B5EF4-FFF2-40B4-BE49-F238E27FC236}">
                <a16:creationId xmlns:a16="http://schemas.microsoft.com/office/drawing/2014/main" id="{70C8F8C3-B570-6947-B66D-124C3BCE6297}"/>
              </a:ext>
            </a:extLst>
          </p:cNvPr>
          <p:cNvSpPr/>
          <p:nvPr/>
        </p:nvSpPr>
        <p:spPr>
          <a:xfrm>
            <a:off x="5298141" y="2319618"/>
            <a:ext cx="1532965" cy="70597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PL" dirty="0"/>
              <a:t>Customer</a:t>
            </a:r>
          </a:p>
        </p:txBody>
      </p:sp>
      <p:sp>
        <p:nvSpPr>
          <p:cNvPr id="5" name="Rounded Rectangle 4">
            <a:extLst>
              <a:ext uri="{FF2B5EF4-FFF2-40B4-BE49-F238E27FC236}">
                <a16:creationId xmlns:a16="http://schemas.microsoft.com/office/drawing/2014/main" id="{FBB00B82-6B0D-3C41-9E70-1E9E53400BB5}"/>
              </a:ext>
            </a:extLst>
          </p:cNvPr>
          <p:cNvSpPr/>
          <p:nvPr/>
        </p:nvSpPr>
        <p:spPr>
          <a:xfrm>
            <a:off x="5298139" y="3583642"/>
            <a:ext cx="1532965" cy="70597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PL" dirty="0"/>
              <a:t>Product</a:t>
            </a:r>
          </a:p>
        </p:txBody>
      </p:sp>
      <p:sp>
        <p:nvSpPr>
          <p:cNvPr id="6" name="Rounded Rectangle 5">
            <a:extLst>
              <a:ext uri="{FF2B5EF4-FFF2-40B4-BE49-F238E27FC236}">
                <a16:creationId xmlns:a16="http://schemas.microsoft.com/office/drawing/2014/main" id="{1E010C61-9F9A-8648-88E3-E3E5577E618A}"/>
              </a:ext>
            </a:extLst>
          </p:cNvPr>
          <p:cNvSpPr/>
          <p:nvPr/>
        </p:nvSpPr>
        <p:spPr>
          <a:xfrm>
            <a:off x="7395679" y="3583642"/>
            <a:ext cx="1532965" cy="70597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PL" dirty="0"/>
              <a:t>Support Ticket</a:t>
            </a:r>
          </a:p>
        </p:txBody>
      </p:sp>
      <p:sp>
        <p:nvSpPr>
          <p:cNvPr id="7" name="Rounded Rectangle 6">
            <a:extLst>
              <a:ext uri="{FF2B5EF4-FFF2-40B4-BE49-F238E27FC236}">
                <a16:creationId xmlns:a16="http://schemas.microsoft.com/office/drawing/2014/main" id="{BD86C68A-E66F-0A48-9B3C-9D4E9F531D3D}"/>
              </a:ext>
            </a:extLst>
          </p:cNvPr>
          <p:cNvSpPr/>
          <p:nvPr/>
        </p:nvSpPr>
        <p:spPr>
          <a:xfrm>
            <a:off x="9419766" y="3587004"/>
            <a:ext cx="1532965" cy="70597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PL" dirty="0"/>
              <a:t>Resolution</a:t>
            </a:r>
          </a:p>
        </p:txBody>
      </p:sp>
      <p:sp>
        <p:nvSpPr>
          <p:cNvPr id="8" name="Rounded Rectangle 7">
            <a:extLst>
              <a:ext uri="{FF2B5EF4-FFF2-40B4-BE49-F238E27FC236}">
                <a16:creationId xmlns:a16="http://schemas.microsoft.com/office/drawing/2014/main" id="{6EF9D1B0-7ADF-064D-9A9D-173DD612F8E1}"/>
              </a:ext>
            </a:extLst>
          </p:cNvPr>
          <p:cNvSpPr/>
          <p:nvPr/>
        </p:nvSpPr>
        <p:spPr>
          <a:xfrm>
            <a:off x="5298140" y="4865594"/>
            <a:ext cx="1532965" cy="70597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PL" dirty="0"/>
              <a:t>Employee</a:t>
            </a:r>
          </a:p>
        </p:txBody>
      </p:sp>
      <p:sp>
        <p:nvSpPr>
          <p:cNvPr id="9" name="Rounded Rectangle 8">
            <a:extLst>
              <a:ext uri="{FF2B5EF4-FFF2-40B4-BE49-F238E27FC236}">
                <a16:creationId xmlns:a16="http://schemas.microsoft.com/office/drawing/2014/main" id="{BB7F23D0-85CC-474E-998F-0D5CBEC8F5AD}"/>
              </a:ext>
            </a:extLst>
          </p:cNvPr>
          <p:cNvSpPr/>
          <p:nvPr/>
        </p:nvSpPr>
        <p:spPr>
          <a:xfrm>
            <a:off x="3221796" y="3583642"/>
            <a:ext cx="1532965" cy="70597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PL" dirty="0"/>
              <a:t>Sales Opportunity</a:t>
            </a:r>
          </a:p>
        </p:txBody>
      </p:sp>
      <p:sp>
        <p:nvSpPr>
          <p:cNvPr id="10" name="Rounded Rectangle 9">
            <a:extLst>
              <a:ext uri="{FF2B5EF4-FFF2-40B4-BE49-F238E27FC236}">
                <a16:creationId xmlns:a16="http://schemas.microsoft.com/office/drawing/2014/main" id="{9CECC921-9424-2945-BEEA-212207FDB542}"/>
              </a:ext>
            </a:extLst>
          </p:cNvPr>
          <p:cNvSpPr/>
          <p:nvPr/>
        </p:nvSpPr>
        <p:spPr>
          <a:xfrm>
            <a:off x="1138111" y="3583642"/>
            <a:ext cx="1532965" cy="70597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PL" dirty="0"/>
              <a:t>Sales Territory</a:t>
            </a:r>
          </a:p>
        </p:txBody>
      </p:sp>
      <p:cxnSp>
        <p:nvCxnSpPr>
          <p:cNvPr id="15" name="Straight Connector 14">
            <a:extLst>
              <a:ext uri="{FF2B5EF4-FFF2-40B4-BE49-F238E27FC236}">
                <a16:creationId xmlns:a16="http://schemas.microsoft.com/office/drawing/2014/main" id="{CEC7565B-81A4-3147-A93A-93B5E51163A7}"/>
              </a:ext>
            </a:extLst>
          </p:cNvPr>
          <p:cNvCxnSpPr>
            <a:stCxn id="4" idx="2"/>
            <a:endCxn id="5" idx="0"/>
          </p:cNvCxnSpPr>
          <p:nvPr/>
        </p:nvCxnSpPr>
        <p:spPr>
          <a:xfrm flipH="1">
            <a:off x="6064622" y="3025588"/>
            <a:ext cx="2" cy="558054"/>
          </a:xfrm>
          <a:prstGeom prst="line">
            <a:avLst/>
          </a:prstGeom>
          <a:ln w="28575">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42264264-F01F-6E42-879A-A6EFA475A305}"/>
              </a:ext>
            </a:extLst>
          </p:cNvPr>
          <p:cNvCxnSpPr>
            <a:cxnSpLocks/>
            <a:endCxn id="6" idx="1"/>
          </p:cNvCxnSpPr>
          <p:nvPr/>
        </p:nvCxnSpPr>
        <p:spPr>
          <a:xfrm flipV="1">
            <a:off x="6831104" y="3936627"/>
            <a:ext cx="564575" cy="3362"/>
          </a:xfrm>
          <a:prstGeom prst="line">
            <a:avLst/>
          </a:prstGeom>
          <a:ln w="28575">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18DC904C-32FA-2945-B727-03739BDC8ADA}"/>
              </a:ext>
            </a:extLst>
          </p:cNvPr>
          <p:cNvCxnSpPr>
            <a:cxnSpLocks/>
            <a:stCxn id="6" idx="3"/>
            <a:endCxn id="7" idx="1"/>
          </p:cNvCxnSpPr>
          <p:nvPr/>
        </p:nvCxnSpPr>
        <p:spPr>
          <a:xfrm>
            <a:off x="8928644" y="3936627"/>
            <a:ext cx="491122" cy="3362"/>
          </a:xfrm>
          <a:prstGeom prst="line">
            <a:avLst/>
          </a:prstGeom>
          <a:ln w="28575">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12DEE2A-5709-C243-939E-7DFCC1D8F3E6}"/>
              </a:ext>
            </a:extLst>
          </p:cNvPr>
          <p:cNvCxnSpPr>
            <a:stCxn id="5" idx="1"/>
            <a:endCxn id="9" idx="3"/>
          </p:cNvCxnSpPr>
          <p:nvPr/>
        </p:nvCxnSpPr>
        <p:spPr>
          <a:xfrm flipH="1">
            <a:off x="4754761" y="3936627"/>
            <a:ext cx="543378" cy="0"/>
          </a:xfrm>
          <a:prstGeom prst="line">
            <a:avLst/>
          </a:prstGeom>
          <a:ln w="28575">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D7E77C80-82AB-4C43-8059-18CD37610613}"/>
              </a:ext>
            </a:extLst>
          </p:cNvPr>
          <p:cNvCxnSpPr>
            <a:endCxn id="8" idx="0"/>
          </p:cNvCxnSpPr>
          <p:nvPr/>
        </p:nvCxnSpPr>
        <p:spPr>
          <a:xfrm>
            <a:off x="6064622" y="4289612"/>
            <a:ext cx="1" cy="575982"/>
          </a:xfrm>
          <a:prstGeom prst="line">
            <a:avLst/>
          </a:prstGeom>
          <a:ln w="28575">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7AD4A82D-37AF-4148-83D3-001229F12849}"/>
              </a:ext>
            </a:extLst>
          </p:cNvPr>
          <p:cNvCxnSpPr>
            <a:endCxn id="9" idx="1"/>
          </p:cNvCxnSpPr>
          <p:nvPr/>
        </p:nvCxnSpPr>
        <p:spPr>
          <a:xfrm>
            <a:off x="2678418" y="3936627"/>
            <a:ext cx="543378" cy="0"/>
          </a:xfrm>
          <a:prstGeom prst="line">
            <a:avLst/>
          </a:prstGeom>
          <a:ln w="28575">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8" name="Elbow Connector 27">
            <a:extLst>
              <a:ext uri="{FF2B5EF4-FFF2-40B4-BE49-F238E27FC236}">
                <a16:creationId xmlns:a16="http://schemas.microsoft.com/office/drawing/2014/main" id="{51D3F178-6213-B449-99AA-D2F370F2B361}"/>
              </a:ext>
            </a:extLst>
          </p:cNvPr>
          <p:cNvCxnSpPr>
            <a:cxnSpLocks/>
            <a:stCxn id="4" idx="3"/>
            <a:endCxn id="6" idx="0"/>
          </p:cNvCxnSpPr>
          <p:nvPr/>
        </p:nvCxnSpPr>
        <p:spPr>
          <a:xfrm>
            <a:off x="6831106" y="2672603"/>
            <a:ext cx="1331056" cy="911039"/>
          </a:xfrm>
          <a:prstGeom prst="bentConnector2">
            <a:avLst/>
          </a:prstGeom>
          <a:ln w="28575">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32" name="Elbow Connector 31">
            <a:extLst>
              <a:ext uri="{FF2B5EF4-FFF2-40B4-BE49-F238E27FC236}">
                <a16:creationId xmlns:a16="http://schemas.microsoft.com/office/drawing/2014/main" id="{8BD62831-E8BD-2146-B0B6-8C11FF66634D}"/>
              </a:ext>
            </a:extLst>
          </p:cNvPr>
          <p:cNvCxnSpPr>
            <a:stCxn id="4" idx="1"/>
            <a:endCxn id="9" idx="0"/>
          </p:cNvCxnSpPr>
          <p:nvPr/>
        </p:nvCxnSpPr>
        <p:spPr>
          <a:xfrm rot="10800000" flipV="1">
            <a:off x="3988279" y="2672602"/>
            <a:ext cx="1309862" cy="911039"/>
          </a:xfrm>
          <a:prstGeom prst="bentConnector2">
            <a:avLst/>
          </a:prstGeom>
          <a:ln w="28575">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34" name="Elbow Connector 33">
            <a:extLst>
              <a:ext uri="{FF2B5EF4-FFF2-40B4-BE49-F238E27FC236}">
                <a16:creationId xmlns:a16="http://schemas.microsoft.com/office/drawing/2014/main" id="{FEE59047-44A6-894A-8F93-97A3A343B405}"/>
              </a:ext>
            </a:extLst>
          </p:cNvPr>
          <p:cNvCxnSpPr>
            <a:stCxn id="9" idx="2"/>
            <a:endCxn id="8" idx="1"/>
          </p:cNvCxnSpPr>
          <p:nvPr/>
        </p:nvCxnSpPr>
        <p:spPr>
          <a:xfrm rot="16200000" flipH="1">
            <a:off x="4178726" y="4099164"/>
            <a:ext cx="928967" cy="1309861"/>
          </a:xfrm>
          <a:prstGeom prst="bentConnector2">
            <a:avLst/>
          </a:prstGeom>
          <a:ln w="28575">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36" name="Elbow Connector 35">
            <a:extLst>
              <a:ext uri="{FF2B5EF4-FFF2-40B4-BE49-F238E27FC236}">
                <a16:creationId xmlns:a16="http://schemas.microsoft.com/office/drawing/2014/main" id="{BC0006D6-C6E1-B84C-8611-53046F9D65A7}"/>
              </a:ext>
            </a:extLst>
          </p:cNvPr>
          <p:cNvCxnSpPr>
            <a:stCxn id="6" idx="2"/>
            <a:endCxn id="8" idx="3"/>
          </p:cNvCxnSpPr>
          <p:nvPr/>
        </p:nvCxnSpPr>
        <p:spPr>
          <a:xfrm rot="5400000">
            <a:off x="7032151" y="4088567"/>
            <a:ext cx="928967" cy="1331057"/>
          </a:xfrm>
          <a:prstGeom prst="bentConnector2">
            <a:avLst/>
          </a:prstGeom>
          <a:ln w="28575">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7461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AC9A7B1B-71ED-3043-BE06-4DA244F267C2}"/>
              </a:ext>
            </a:extLst>
          </p:cNvPr>
          <p:cNvSpPr/>
          <p:nvPr/>
        </p:nvSpPr>
        <p:spPr>
          <a:xfrm>
            <a:off x="423689" y="1896040"/>
            <a:ext cx="6508373" cy="4336672"/>
          </a:xfrm>
          <a:prstGeom prst="roundRect">
            <a:avLst/>
          </a:prstGeom>
          <a:solidFill>
            <a:srgbClr val="F1CF9D">
              <a:alpha val="50000"/>
            </a:srgbClr>
          </a:solidFill>
          <a:ln>
            <a:solidFill>
              <a:schemeClr val="accent2">
                <a:lumMod val="50000"/>
              </a:schemeClr>
            </a:solidFill>
          </a:ln>
        </p:spPr>
        <p:style>
          <a:lnRef idx="0">
            <a:scrgbClr r="0" g="0" b="0"/>
          </a:lnRef>
          <a:fillRef idx="0">
            <a:scrgbClr r="0" g="0" b="0"/>
          </a:fillRef>
          <a:effectRef idx="0">
            <a:scrgbClr r="0" g="0" b="0"/>
          </a:effectRef>
          <a:fontRef idx="minor">
            <a:schemeClr val="lt1"/>
          </a:fontRef>
        </p:style>
        <p:txBody>
          <a:bodyPr rtlCol="0" anchor="t"/>
          <a:lstStyle/>
          <a:p>
            <a:pPr algn="ctr"/>
            <a:r>
              <a:rPr lang="en-PL" sz="3600" dirty="0">
                <a:solidFill>
                  <a:schemeClr val="tx1">
                    <a:lumMod val="85000"/>
                    <a:lumOff val="15000"/>
                  </a:schemeClr>
                </a:solidFill>
              </a:rPr>
              <a:t>Sales</a:t>
            </a:r>
          </a:p>
        </p:txBody>
      </p:sp>
      <p:sp>
        <p:nvSpPr>
          <p:cNvPr id="2" name="Title 1">
            <a:extLst>
              <a:ext uri="{FF2B5EF4-FFF2-40B4-BE49-F238E27FC236}">
                <a16:creationId xmlns:a16="http://schemas.microsoft.com/office/drawing/2014/main" id="{77A40A2C-DD0A-4C2B-971A-9B4A64E4E77D}"/>
              </a:ext>
            </a:extLst>
          </p:cNvPr>
          <p:cNvSpPr>
            <a:spLocks noGrp="1"/>
          </p:cNvSpPr>
          <p:nvPr>
            <p:ph type="title"/>
          </p:nvPr>
        </p:nvSpPr>
        <p:spPr/>
        <p:txBody>
          <a:bodyPr/>
          <a:lstStyle/>
          <a:p>
            <a:r>
              <a:rPr lang="pl-PL" dirty="0" err="1"/>
              <a:t>Overlapping</a:t>
            </a:r>
            <a:r>
              <a:rPr lang="pl-PL" dirty="0"/>
              <a:t> </a:t>
            </a:r>
            <a:r>
              <a:rPr lang="pl-PL" dirty="0" err="1"/>
              <a:t>Contexts</a:t>
            </a:r>
            <a:endParaRPr lang="en-US" dirty="0"/>
          </a:p>
        </p:txBody>
      </p:sp>
      <p:sp>
        <p:nvSpPr>
          <p:cNvPr id="23" name="Rounded Rectangle 22">
            <a:extLst>
              <a:ext uri="{FF2B5EF4-FFF2-40B4-BE49-F238E27FC236}">
                <a16:creationId xmlns:a16="http://schemas.microsoft.com/office/drawing/2014/main" id="{C3C3F9C2-916D-1D40-AFF2-2E6422645C6B}"/>
              </a:ext>
            </a:extLst>
          </p:cNvPr>
          <p:cNvSpPr/>
          <p:nvPr/>
        </p:nvSpPr>
        <p:spPr>
          <a:xfrm>
            <a:off x="5131178" y="2010740"/>
            <a:ext cx="6761621" cy="4447205"/>
          </a:xfrm>
          <a:prstGeom prst="roundRect">
            <a:avLst/>
          </a:prstGeom>
          <a:solidFill>
            <a:schemeClr val="accent6">
              <a:lumMod val="60000"/>
              <a:lumOff val="40000"/>
              <a:alpha val="50000"/>
            </a:schemeClr>
          </a:solidFill>
          <a:ln>
            <a:solidFill>
              <a:schemeClr val="accent2">
                <a:lumMod val="50000"/>
              </a:schemeClr>
            </a:solidFill>
          </a:ln>
        </p:spPr>
        <p:style>
          <a:lnRef idx="0">
            <a:scrgbClr r="0" g="0" b="0"/>
          </a:lnRef>
          <a:fillRef idx="0">
            <a:scrgbClr r="0" g="0" b="0"/>
          </a:fillRef>
          <a:effectRef idx="0">
            <a:scrgbClr r="0" g="0" b="0"/>
          </a:effectRef>
          <a:fontRef idx="minor">
            <a:schemeClr val="lt1"/>
          </a:fontRef>
        </p:style>
        <p:txBody>
          <a:bodyPr rtlCol="0" anchor="t"/>
          <a:lstStyle/>
          <a:p>
            <a:pPr algn="ctr"/>
            <a:r>
              <a:rPr lang="en-PL" sz="3600" dirty="0">
                <a:solidFill>
                  <a:schemeClr val="tx1">
                    <a:lumMod val="85000"/>
                    <a:lumOff val="15000"/>
                  </a:schemeClr>
                </a:solidFill>
              </a:rPr>
              <a:t>Support</a:t>
            </a:r>
          </a:p>
        </p:txBody>
      </p:sp>
      <p:sp>
        <p:nvSpPr>
          <p:cNvPr id="5" name="Rounded Rectangle 4">
            <a:extLst>
              <a:ext uri="{FF2B5EF4-FFF2-40B4-BE49-F238E27FC236}">
                <a16:creationId xmlns:a16="http://schemas.microsoft.com/office/drawing/2014/main" id="{E652F955-9802-434E-90EF-C898413E5E62}"/>
              </a:ext>
            </a:extLst>
          </p:cNvPr>
          <p:cNvSpPr/>
          <p:nvPr/>
        </p:nvSpPr>
        <p:spPr>
          <a:xfrm>
            <a:off x="5298141" y="2319618"/>
            <a:ext cx="1532965" cy="70597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PL" dirty="0"/>
              <a:t>Customer</a:t>
            </a:r>
          </a:p>
        </p:txBody>
      </p:sp>
      <p:sp>
        <p:nvSpPr>
          <p:cNvPr id="6" name="Rounded Rectangle 5">
            <a:extLst>
              <a:ext uri="{FF2B5EF4-FFF2-40B4-BE49-F238E27FC236}">
                <a16:creationId xmlns:a16="http://schemas.microsoft.com/office/drawing/2014/main" id="{316B2A70-D4D2-4A48-989B-7F44F034A0BC}"/>
              </a:ext>
            </a:extLst>
          </p:cNvPr>
          <p:cNvSpPr/>
          <p:nvPr/>
        </p:nvSpPr>
        <p:spPr>
          <a:xfrm>
            <a:off x="5298139" y="3583642"/>
            <a:ext cx="1532965" cy="70597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PL" dirty="0"/>
              <a:t>Product</a:t>
            </a:r>
          </a:p>
        </p:txBody>
      </p:sp>
      <p:sp>
        <p:nvSpPr>
          <p:cNvPr id="7" name="Rounded Rectangle 6">
            <a:extLst>
              <a:ext uri="{FF2B5EF4-FFF2-40B4-BE49-F238E27FC236}">
                <a16:creationId xmlns:a16="http://schemas.microsoft.com/office/drawing/2014/main" id="{874819CB-51FB-814D-B7FE-D3B419BD7FF0}"/>
              </a:ext>
            </a:extLst>
          </p:cNvPr>
          <p:cNvSpPr/>
          <p:nvPr/>
        </p:nvSpPr>
        <p:spPr>
          <a:xfrm>
            <a:off x="7395679" y="3583642"/>
            <a:ext cx="1532965" cy="705970"/>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PL" dirty="0"/>
              <a:t>Support Ticket</a:t>
            </a:r>
          </a:p>
        </p:txBody>
      </p:sp>
      <p:sp>
        <p:nvSpPr>
          <p:cNvPr id="8" name="Rounded Rectangle 7">
            <a:extLst>
              <a:ext uri="{FF2B5EF4-FFF2-40B4-BE49-F238E27FC236}">
                <a16:creationId xmlns:a16="http://schemas.microsoft.com/office/drawing/2014/main" id="{C87BD029-5EB7-7C44-9455-7093757735DA}"/>
              </a:ext>
            </a:extLst>
          </p:cNvPr>
          <p:cNvSpPr/>
          <p:nvPr/>
        </p:nvSpPr>
        <p:spPr>
          <a:xfrm>
            <a:off x="9419766" y="3587004"/>
            <a:ext cx="1532965" cy="705970"/>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PL" dirty="0"/>
              <a:t>Resolution</a:t>
            </a:r>
          </a:p>
        </p:txBody>
      </p:sp>
      <p:sp>
        <p:nvSpPr>
          <p:cNvPr id="9" name="Rounded Rectangle 8">
            <a:extLst>
              <a:ext uri="{FF2B5EF4-FFF2-40B4-BE49-F238E27FC236}">
                <a16:creationId xmlns:a16="http://schemas.microsoft.com/office/drawing/2014/main" id="{F98E855C-BC79-8C42-96F2-3373BC5640CD}"/>
              </a:ext>
            </a:extLst>
          </p:cNvPr>
          <p:cNvSpPr/>
          <p:nvPr/>
        </p:nvSpPr>
        <p:spPr>
          <a:xfrm>
            <a:off x="5298140" y="4865594"/>
            <a:ext cx="1532965" cy="70597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PL" dirty="0"/>
              <a:t>Employee</a:t>
            </a:r>
          </a:p>
        </p:txBody>
      </p:sp>
      <p:sp>
        <p:nvSpPr>
          <p:cNvPr id="10" name="Rounded Rectangle 9">
            <a:extLst>
              <a:ext uri="{FF2B5EF4-FFF2-40B4-BE49-F238E27FC236}">
                <a16:creationId xmlns:a16="http://schemas.microsoft.com/office/drawing/2014/main" id="{2729598F-E955-7645-9ED6-3CBE7F4AE1E2}"/>
              </a:ext>
            </a:extLst>
          </p:cNvPr>
          <p:cNvSpPr/>
          <p:nvPr/>
        </p:nvSpPr>
        <p:spPr>
          <a:xfrm>
            <a:off x="3221796" y="3583642"/>
            <a:ext cx="1532965" cy="705970"/>
          </a:xfrm>
          <a:prstGeom prst="roundRect">
            <a:avLst/>
          </a:prstGeom>
          <a:solidFill>
            <a:srgbClr val="F0E48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PL" dirty="0">
                <a:solidFill>
                  <a:schemeClr val="tx1">
                    <a:lumMod val="85000"/>
                    <a:lumOff val="15000"/>
                  </a:schemeClr>
                </a:solidFill>
              </a:rPr>
              <a:t>Sales Opportunity</a:t>
            </a:r>
          </a:p>
        </p:txBody>
      </p:sp>
      <p:sp>
        <p:nvSpPr>
          <p:cNvPr id="11" name="Rounded Rectangle 10">
            <a:extLst>
              <a:ext uri="{FF2B5EF4-FFF2-40B4-BE49-F238E27FC236}">
                <a16:creationId xmlns:a16="http://schemas.microsoft.com/office/drawing/2014/main" id="{4163E02B-0BEE-6145-8BF9-E54AD06AC54F}"/>
              </a:ext>
            </a:extLst>
          </p:cNvPr>
          <p:cNvSpPr/>
          <p:nvPr/>
        </p:nvSpPr>
        <p:spPr>
          <a:xfrm>
            <a:off x="1138111" y="3583642"/>
            <a:ext cx="1532965" cy="705970"/>
          </a:xfrm>
          <a:prstGeom prst="roundRect">
            <a:avLst/>
          </a:prstGeom>
          <a:solidFill>
            <a:srgbClr val="F0E48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PL" dirty="0">
                <a:solidFill>
                  <a:schemeClr val="tx1">
                    <a:lumMod val="85000"/>
                    <a:lumOff val="15000"/>
                  </a:schemeClr>
                </a:solidFill>
              </a:rPr>
              <a:t>Sales Territory</a:t>
            </a:r>
          </a:p>
        </p:txBody>
      </p:sp>
      <p:cxnSp>
        <p:nvCxnSpPr>
          <p:cNvPr id="12" name="Straight Connector 11">
            <a:extLst>
              <a:ext uri="{FF2B5EF4-FFF2-40B4-BE49-F238E27FC236}">
                <a16:creationId xmlns:a16="http://schemas.microsoft.com/office/drawing/2014/main" id="{48C54ADC-95B5-0544-B0B1-6BA8CDD50395}"/>
              </a:ext>
            </a:extLst>
          </p:cNvPr>
          <p:cNvCxnSpPr>
            <a:stCxn id="5" idx="2"/>
            <a:endCxn id="6" idx="0"/>
          </p:cNvCxnSpPr>
          <p:nvPr/>
        </p:nvCxnSpPr>
        <p:spPr>
          <a:xfrm flipH="1">
            <a:off x="6064622" y="3025588"/>
            <a:ext cx="2" cy="558054"/>
          </a:xfrm>
          <a:prstGeom prst="line">
            <a:avLst/>
          </a:prstGeom>
          <a:ln w="28575">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C033F740-A735-4345-95E5-F4B7FF00D376}"/>
              </a:ext>
            </a:extLst>
          </p:cNvPr>
          <p:cNvCxnSpPr>
            <a:cxnSpLocks/>
            <a:endCxn id="7" idx="1"/>
          </p:cNvCxnSpPr>
          <p:nvPr/>
        </p:nvCxnSpPr>
        <p:spPr>
          <a:xfrm flipV="1">
            <a:off x="6831104" y="3936627"/>
            <a:ext cx="564575" cy="3362"/>
          </a:xfrm>
          <a:prstGeom prst="line">
            <a:avLst/>
          </a:prstGeom>
          <a:ln w="28575">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BCF89C5-7741-4044-9B16-68BF91A3F541}"/>
              </a:ext>
            </a:extLst>
          </p:cNvPr>
          <p:cNvCxnSpPr>
            <a:cxnSpLocks/>
            <a:stCxn id="7" idx="3"/>
            <a:endCxn id="8" idx="1"/>
          </p:cNvCxnSpPr>
          <p:nvPr/>
        </p:nvCxnSpPr>
        <p:spPr>
          <a:xfrm>
            <a:off x="8928644" y="3936627"/>
            <a:ext cx="491122" cy="3362"/>
          </a:xfrm>
          <a:prstGeom prst="line">
            <a:avLst/>
          </a:prstGeom>
          <a:ln w="28575">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6C31A65-E132-044E-960A-CB6A36E6F7A9}"/>
              </a:ext>
            </a:extLst>
          </p:cNvPr>
          <p:cNvCxnSpPr>
            <a:stCxn id="6" idx="1"/>
            <a:endCxn id="10" idx="3"/>
          </p:cNvCxnSpPr>
          <p:nvPr/>
        </p:nvCxnSpPr>
        <p:spPr>
          <a:xfrm flipH="1">
            <a:off x="4754761" y="3936627"/>
            <a:ext cx="543378" cy="0"/>
          </a:xfrm>
          <a:prstGeom prst="line">
            <a:avLst/>
          </a:prstGeom>
          <a:ln w="28575">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64EF23B-607F-C24E-91CF-59901CB1CD0D}"/>
              </a:ext>
            </a:extLst>
          </p:cNvPr>
          <p:cNvCxnSpPr>
            <a:endCxn id="9" idx="0"/>
          </p:cNvCxnSpPr>
          <p:nvPr/>
        </p:nvCxnSpPr>
        <p:spPr>
          <a:xfrm>
            <a:off x="6064622" y="4289612"/>
            <a:ext cx="1" cy="575982"/>
          </a:xfrm>
          <a:prstGeom prst="line">
            <a:avLst/>
          </a:prstGeom>
          <a:ln w="28575">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0C2DF5A6-3101-734C-BE63-EBC575325031}"/>
              </a:ext>
            </a:extLst>
          </p:cNvPr>
          <p:cNvCxnSpPr>
            <a:endCxn id="10" idx="1"/>
          </p:cNvCxnSpPr>
          <p:nvPr/>
        </p:nvCxnSpPr>
        <p:spPr>
          <a:xfrm>
            <a:off x="2678418" y="3936627"/>
            <a:ext cx="543378" cy="0"/>
          </a:xfrm>
          <a:prstGeom prst="line">
            <a:avLst/>
          </a:prstGeom>
          <a:ln w="28575">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8" name="Elbow Connector 17">
            <a:extLst>
              <a:ext uri="{FF2B5EF4-FFF2-40B4-BE49-F238E27FC236}">
                <a16:creationId xmlns:a16="http://schemas.microsoft.com/office/drawing/2014/main" id="{1E7CACDD-36C1-994B-B0B1-487A34D56499}"/>
              </a:ext>
            </a:extLst>
          </p:cNvPr>
          <p:cNvCxnSpPr>
            <a:cxnSpLocks/>
            <a:stCxn id="5" idx="3"/>
            <a:endCxn id="7" idx="0"/>
          </p:cNvCxnSpPr>
          <p:nvPr/>
        </p:nvCxnSpPr>
        <p:spPr>
          <a:xfrm>
            <a:off x="6831106" y="2672603"/>
            <a:ext cx="1331056" cy="911039"/>
          </a:xfrm>
          <a:prstGeom prst="bentConnector2">
            <a:avLst/>
          </a:prstGeom>
          <a:ln w="28575">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 name="Elbow Connector 18">
            <a:extLst>
              <a:ext uri="{FF2B5EF4-FFF2-40B4-BE49-F238E27FC236}">
                <a16:creationId xmlns:a16="http://schemas.microsoft.com/office/drawing/2014/main" id="{5055A8AB-BD57-CF48-A79C-C80E3897CFBB}"/>
              </a:ext>
            </a:extLst>
          </p:cNvPr>
          <p:cNvCxnSpPr>
            <a:stCxn id="5" idx="1"/>
            <a:endCxn id="10" idx="0"/>
          </p:cNvCxnSpPr>
          <p:nvPr/>
        </p:nvCxnSpPr>
        <p:spPr>
          <a:xfrm rot="10800000" flipV="1">
            <a:off x="3988279" y="2672602"/>
            <a:ext cx="1309862" cy="911039"/>
          </a:xfrm>
          <a:prstGeom prst="bentConnector2">
            <a:avLst/>
          </a:prstGeom>
          <a:ln w="28575">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 name="Elbow Connector 19">
            <a:extLst>
              <a:ext uri="{FF2B5EF4-FFF2-40B4-BE49-F238E27FC236}">
                <a16:creationId xmlns:a16="http://schemas.microsoft.com/office/drawing/2014/main" id="{83ACEA51-A770-F242-BBBC-609153F52A8E}"/>
              </a:ext>
            </a:extLst>
          </p:cNvPr>
          <p:cNvCxnSpPr>
            <a:stCxn id="10" idx="2"/>
            <a:endCxn id="9" idx="1"/>
          </p:cNvCxnSpPr>
          <p:nvPr/>
        </p:nvCxnSpPr>
        <p:spPr>
          <a:xfrm rot="16200000" flipH="1">
            <a:off x="4178726" y="4099164"/>
            <a:ext cx="928967" cy="1309861"/>
          </a:xfrm>
          <a:prstGeom prst="bentConnector2">
            <a:avLst/>
          </a:prstGeom>
          <a:ln w="28575">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1" name="Elbow Connector 20">
            <a:extLst>
              <a:ext uri="{FF2B5EF4-FFF2-40B4-BE49-F238E27FC236}">
                <a16:creationId xmlns:a16="http://schemas.microsoft.com/office/drawing/2014/main" id="{4A59D787-A68F-1F4A-940D-BDD76AB765E0}"/>
              </a:ext>
            </a:extLst>
          </p:cNvPr>
          <p:cNvCxnSpPr>
            <a:stCxn id="7" idx="2"/>
            <a:endCxn id="9" idx="3"/>
          </p:cNvCxnSpPr>
          <p:nvPr/>
        </p:nvCxnSpPr>
        <p:spPr>
          <a:xfrm rot="5400000">
            <a:off x="7032151" y="4088567"/>
            <a:ext cx="928967" cy="1331057"/>
          </a:xfrm>
          <a:prstGeom prst="bentConnector2">
            <a:avLst/>
          </a:prstGeom>
          <a:ln w="28575">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349048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46A84E-5E33-499A-BCB4-077CBE81DD98}"/>
              </a:ext>
            </a:extLst>
          </p:cNvPr>
          <p:cNvSpPr>
            <a:spLocks noGrp="1"/>
          </p:cNvSpPr>
          <p:nvPr>
            <p:ph type="title"/>
          </p:nvPr>
        </p:nvSpPr>
        <p:spPr/>
        <p:txBody>
          <a:bodyPr/>
          <a:lstStyle/>
          <a:p>
            <a:r>
              <a:rPr lang="en-US" dirty="0"/>
              <a:t>Architecture</a:t>
            </a:r>
          </a:p>
        </p:txBody>
      </p:sp>
    </p:spTree>
    <p:extLst>
      <p:ext uri="{BB962C8B-B14F-4D97-AF65-F5344CB8AC3E}">
        <p14:creationId xmlns:p14="http://schemas.microsoft.com/office/powerpoint/2010/main" val="2317429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90C5DC-B40F-431D-A0B6-F181CA63351C}"/>
              </a:ext>
            </a:extLst>
          </p:cNvPr>
          <p:cNvSpPr>
            <a:spLocks noGrp="1"/>
          </p:cNvSpPr>
          <p:nvPr>
            <p:ph type="title"/>
          </p:nvPr>
        </p:nvSpPr>
        <p:spPr/>
        <p:txBody>
          <a:bodyPr/>
          <a:lstStyle/>
          <a:p>
            <a:r>
              <a:rPr lang="pl-PL" dirty="0" err="1"/>
              <a:t>Bounded</a:t>
            </a:r>
            <a:r>
              <a:rPr lang="pl-PL" dirty="0"/>
              <a:t> </a:t>
            </a:r>
            <a:r>
              <a:rPr lang="pl-PL" dirty="0" err="1"/>
              <a:t>Context</a:t>
            </a:r>
            <a:endParaRPr lang="en-US" dirty="0"/>
          </a:p>
        </p:txBody>
      </p:sp>
      <p:sp>
        <p:nvSpPr>
          <p:cNvPr id="4" name="Rounded Rectangle 3">
            <a:extLst>
              <a:ext uri="{FF2B5EF4-FFF2-40B4-BE49-F238E27FC236}">
                <a16:creationId xmlns:a16="http://schemas.microsoft.com/office/drawing/2014/main" id="{265DC704-96B1-1646-9839-28495EE7BFB1}"/>
              </a:ext>
            </a:extLst>
          </p:cNvPr>
          <p:cNvSpPr/>
          <p:nvPr/>
        </p:nvSpPr>
        <p:spPr>
          <a:xfrm>
            <a:off x="74062" y="1896039"/>
            <a:ext cx="5842601" cy="4545101"/>
          </a:xfrm>
          <a:prstGeom prst="roundRect">
            <a:avLst/>
          </a:prstGeom>
          <a:solidFill>
            <a:srgbClr val="F1CF9D">
              <a:alpha val="50000"/>
            </a:srgbClr>
          </a:solidFill>
          <a:ln>
            <a:solidFill>
              <a:schemeClr val="accent2">
                <a:lumMod val="50000"/>
              </a:schemeClr>
            </a:solidFill>
          </a:ln>
        </p:spPr>
        <p:style>
          <a:lnRef idx="0">
            <a:scrgbClr r="0" g="0" b="0"/>
          </a:lnRef>
          <a:fillRef idx="0">
            <a:scrgbClr r="0" g="0" b="0"/>
          </a:fillRef>
          <a:effectRef idx="0">
            <a:scrgbClr r="0" g="0" b="0"/>
          </a:effectRef>
          <a:fontRef idx="minor">
            <a:schemeClr val="lt1"/>
          </a:fontRef>
        </p:style>
        <p:txBody>
          <a:bodyPr rtlCol="0" anchor="t"/>
          <a:lstStyle/>
          <a:p>
            <a:pPr algn="ctr"/>
            <a:r>
              <a:rPr lang="en-PL" sz="3600" dirty="0">
                <a:solidFill>
                  <a:schemeClr val="tx1">
                    <a:lumMod val="85000"/>
                    <a:lumOff val="15000"/>
                  </a:schemeClr>
                </a:solidFill>
              </a:rPr>
              <a:t>Sales</a:t>
            </a:r>
          </a:p>
        </p:txBody>
      </p:sp>
      <p:sp>
        <p:nvSpPr>
          <p:cNvPr id="5" name="Rounded Rectangle 4">
            <a:extLst>
              <a:ext uri="{FF2B5EF4-FFF2-40B4-BE49-F238E27FC236}">
                <a16:creationId xmlns:a16="http://schemas.microsoft.com/office/drawing/2014/main" id="{7D97188E-717B-C04A-8576-DAC8C75A947C}"/>
              </a:ext>
            </a:extLst>
          </p:cNvPr>
          <p:cNvSpPr/>
          <p:nvPr/>
        </p:nvSpPr>
        <p:spPr>
          <a:xfrm>
            <a:off x="6096000" y="2010740"/>
            <a:ext cx="5944721" cy="4490266"/>
          </a:xfrm>
          <a:prstGeom prst="roundRect">
            <a:avLst/>
          </a:prstGeom>
          <a:solidFill>
            <a:schemeClr val="accent6">
              <a:lumMod val="60000"/>
              <a:lumOff val="40000"/>
              <a:alpha val="50000"/>
            </a:schemeClr>
          </a:solidFill>
          <a:ln>
            <a:solidFill>
              <a:schemeClr val="accent2">
                <a:lumMod val="50000"/>
              </a:schemeClr>
            </a:solidFill>
          </a:ln>
        </p:spPr>
        <p:style>
          <a:lnRef idx="0">
            <a:scrgbClr r="0" g="0" b="0"/>
          </a:lnRef>
          <a:fillRef idx="0">
            <a:scrgbClr r="0" g="0" b="0"/>
          </a:fillRef>
          <a:effectRef idx="0">
            <a:scrgbClr r="0" g="0" b="0"/>
          </a:effectRef>
          <a:fontRef idx="minor">
            <a:schemeClr val="lt1"/>
          </a:fontRef>
        </p:style>
        <p:txBody>
          <a:bodyPr rtlCol="0" anchor="t"/>
          <a:lstStyle/>
          <a:p>
            <a:pPr algn="ctr"/>
            <a:r>
              <a:rPr lang="en-PL" sz="3600" dirty="0">
                <a:solidFill>
                  <a:schemeClr val="tx1">
                    <a:lumMod val="85000"/>
                    <a:lumOff val="15000"/>
                  </a:schemeClr>
                </a:solidFill>
              </a:rPr>
              <a:t>Support</a:t>
            </a:r>
          </a:p>
        </p:txBody>
      </p:sp>
      <p:sp>
        <p:nvSpPr>
          <p:cNvPr id="6" name="Rounded Rectangle 5">
            <a:extLst>
              <a:ext uri="{FF2B5EF4-FFF2-40B4-BE49-F238E27FC236}">
                <a16:creationId xmlns:a16="http://schemas.microsoft.com/office/drawing/2014/main" id="{78482974-BD37-394A-8D5B-BCAAA05B70F3}"/>
              </a:ext>
            </a:extLst>
          </p:cNvPr>
          <p:cNvSpPr/>
          <p:nvPr/>
        </p:nvSpPr>
        <p:spPr>
          <a:xfrm>
            <a:off x="6253671" y="2319616"/>
            <a:ext cx="1532965" cy="705970"/>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PL" dirty="0"/>
              <a:t>Customer</a:t>
            </a:r>
          </a:p>
        </p:txBody>
      </p:sp>
      <p:sp>
        <p:nvSpPr>
          <p:cNvPr id="7" name="Rounded Rectangle 6">
            <a:extLst>
              <a:ext uri="{FF2B5EF4-FFF2-40B4-BE49-F238E27FC236}">
                <a16:creationId xmlns:a16="http://schemas.microsoft.com/office/drawing/2014/main" id="{D2433783-5F54-8D4B-9B32-8D741F585A43}"/>
              </a:ext>
            </a:extLst>
          </p:cNvPr>
          <p:cNvSpPr/>
          <p:nvPr/>
        </p:nvSpPr>
        <p:spPr>
          <a:xfrm>
            <a:off x="6253669" y="3583640"/>
            <a:ext cx="1532965" cy="705970"/>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PL" dirty="0"/>
              <a:t>Product</a:t>
            </a:r>
          </a:p>
        </p:txBody>
      </p:sp>
      <p:sp>
        <p:nvSpPr>
          <p:cNvPr id="8" name="Rounded Rectangle 7">
            <a:extLst>
              <a:ext uri="{FF2B5EF4-FFF2-40B4-BE49-F238E27FC236}">
                <a16:creationId xmlns:a16="http://schemas.microsoft.com/office/drawing/2014/main" id="{47955421-1886-E44C-963F-A7473E4A324B}"/>
              </a:ext>
            </a:extLst>
          </p:cNvPr>
          <p:cNvSpPr/>
          <p:nvPr/>
        </p:nvSpPr>
        <p:spPr>
          <a:xfrm>
            <a:off x="8350437" y="3583642"/>
            <a:ext cx="1532965" cy="705970"/>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PL" dirty="0"/>
              <a:t>Support Ticket</a:t>
            </a:r>
          </a:p>
        </p:txBody>
      </p:sp>
      <p:sp>
        <p:nvSpPr>
          <p:cNvPr id="9" name="Rounded Rectangle 8">
            <a:extLst>
              <a:ext uri="{FF2B5EF4-FFF2-40B4-BE49-F238E27FC236}">
                <a16:creationId xmlns:a16="http://schemas.microsoft.com/office/drawing/2014/main" id="{A617DBCF-A0E5-E04D-9B0F-D09267E7DD84}"/>
              </a:ext>
            </a:extLst>
          </p:cNvPr>
          <p:cNvSpPr/>
          <p:nvPr/>
        </p:nvSpPr>
        <p:spPr>
          <a:xfrm>
            <a:off x="10374524" y="3587004"/>
            <a:ext cx="1532965" cy="705970"/>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PL" dirty="0"/>
              <a:t>Resolution</a:t>
            </a:r>
          </a:p>
        </p:txBody>
      </p:sp>
      <p:sp>
        <p:nvSpPr>
          <p:cNvPr id="10" name="Rounded Rectangle 9">
            <a:extLst>
              <a:ext uri="{FF2B5EF4-FFF2-40B4-BE49-F238E27FC236}">
                <a16:creationId xmlns:a16="http://schemas.microsoft.com/office/drawing/2014/main" id="{E7D0D2B7-44FB-7440-84EB-20B1DDDB9FD7}"/>
              </a:ext>
            </a:extLst>
          </p:cNvPr>
          <p:cNvSpPr/>
          <p:nvPr/>
        </p:nvSpPr>
        <p:spPr>
          <a:xfrm>
            <a:off x="6253670" y="4865592"/>
            <a:ext cx="1532965" cy="705970"/>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PL" dirty="0"/>
              <a:t>Support Person</a:t>
            </a:r>
          </a:p>
        </p:txBody>
      </p:sp>
      <p:sp>
        <p:nvSpPr>
          <p:cNvPr id="11" name="Rounded Rectangle 10">
            <a:extLst>
              <a:ext uri="{FF2B5EF4-FFF2-40B4-BE49-F238E27FC236}">
                <a16:creationId xmlns:a16="http://schemas.microsoft.com/office/drawing/2014/main" id="{2D8A775F-C245-E240-94E0-C8A610D705FE}"/>
              </a:ext>
            </a:extLst>
          </p:cNvPr>
          <p:cNvSpPr/>
          <p:nvPr/>
        </p:nvSpPr>
        <p:spPr>
          <a:xfrm>
            <a:off x="2320834" y="3583642"/>
            <a:ext cx="1532965" cy="705970"/>
          </a:xfrm>
          <a:prstGeom prst="roundRect">
            <a:avLst/>
          </a:prstGeom>
          <a:solidFill>
            <a:srgbClr val="F0E48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PL" dirty="0">
                <a:solidFill>
                  <a:schemeClr val="tx1">
                    <a:lumMod val="85000"/>
                    <a:lumOff val="15000"/>
                  </a:schemeClr>
                </a:solidFill>
              </a:rPr>
              <a:t>Sales Opportunity</a:t>
            </a:r>
          </a:p>
        </p:txBody>
      </p:sp>
      <p:sp>
        <p:nvSpPr>
          <p:cNvPr id="12" name="Rounded Rectangle 11">
            <a:extLst>
              <a:ext uri="{FF2B5EF4-FFF2-40B4-BE49-F238E27FC236}">
                <a16:creationId xmlns:a16="http://schemas.microsoft.com/office/drawing/2014/main" id="{E300E624-1036-134F-8C00-7A32D8DD721E}"/>
              </a:ext>
            </a:extLst>
          </p:cNvPr>
          <p:cNvSpPr/>
          <p:nvPr/>
        </p:nvSpPr>
        <p:spPr>
          <a:xfrm>
            <a:off x="237149" y="3583642"/>
            <a:ext cx="1532965" cy="705970"/>
          </a:xfrm>
          <a:prstGeom prst="roundRect">
            <a:avLst/>
          </a:prstGeom>
          <a:solidFill>
            <a:srgbClr val="F0E48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PL" dirty="0">
                <a:solidFill>
                  <a:schemeClr val="tx1">
                    <a:lumMod val="85000"/>
                    <a:lumOff val="15000"/>
                  </a:schemeClr>
                </a:solidFill>
              </a:rPr>
              <a:t>Sales Territory</a:t>
            </a:r>
          </a:p>
        </p:txBody>
      </p:sp>
      <p:cxnSp>
        <p:nvCxnSpPr>
          <p:cNvPr id="13" name="Straight Connector 12">
            <a:extLst>
              <a:ext uri="{FF2B5EF4-FFF2-40B4-BE49-F238E27FC236}">
                <a16:creationId xmlns:a16="http://schemas.microsoft.com/office/drawing/2014/main" id="{0F1EA85B-8AFF-F242-AE28-E83F14DC1772}"/>
              </a:ext>
            </a:extLst>
          </p:cNvPr>
          <p:cNvCxnSpPr>
            <a:cxnSpLocks/>
          </p:cNvCxnSpPr>
          <p:nvPr/>
        </p:nvCxnSpPr>
        <p:spPr>
          <a:xfrm flipH="1">
            <a:off x="7087396" y="3025586"/>
            <a:ext cx="2" cy="558054"/>
          </a:xfrm>
          <a:prstGeom prst="line">
            <a:avLst/>
          </a:prstGeom>
          <a:ln w="3175">
            <a:solidFill>
              <a:schemeClr val="accent2">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ADB208A9-EE25-7643-AFD2-C15140B6B3F4}"/>
              </a:ext>
            </a:extLst>
          </p:cNvPr>
          <p:cNvCxnSpPr>
            <a:cxnSpLocks/>
            <a:endCxn id="8" idx="1"/>
          </p:cNvCxnSpPr>
          <p:nvPr/>
        </p:nvCxnSpPr>
        <p:spPr>
          <a:xfrm flipV="1">
            <a:off x="7785862" y="3936627"/>
            <a:ext cx="564575" cy="3362"/>
          </a:xfrm>
          <a:prstGeom prst="line">
            <a:avLst/>
          </a:prstGeom>
          <a:ln w="28575">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D37B4E2-CC66-014D-A7D4-89CD87247B66}"/>
              </a:ext>
            </a:extLst>
          </p:cNvPr>
          <p:cNvCxnSpPr>
            <a:cxnSpLocks/>
            <a:stCxn id="8" idx="3"/>
            <a:endCxn id="9" idx="1"/>
          </p:cNvCxnSpPr>
          <p:nvPr/>
        </p:nvCxnSpPr>
        <p:spPr>
          <a:xfrm>
            <a:off x="9883402" y="3936627"/>
            <a:ext cx="491122" cy="3362"/>
          </a:xfrm>
          <a:prstGeom prst="line">
            <a:avLst/>
          </a:prstGeom>
          <a:ln w="28575">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EA594830-53FD-FD46-AED5-BF9ABB91B2EC}"/>
              </a:ext>
            </a:extLst>
          </p:cNvPr>
          <p:cNvCxnSpPr>
            <a:cxnSpLocks/>
            <a:endCxn id="11" idx="3"/>
          </p:cNvCxnSpPr>
          <p:nvPr/>
        </p:nvCxnSpPr>
        <p:spPr>
          <a:xfrm flipH="1">
            <a:off x="3853799" y="3936627"/>
            <a:ext cx="543378" cy="0"/>
          </a:xfrm>
          <a:prstGeom prst="line">
            <a:avLst/>
          </a:prstGeom>
          <a:ln w="28575">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E2C159AC-2579-574F-9A33-945059B4319D}"/>
              </a:ext>
            </a:extLst>
          </p:cNvPr>
          <p:cNvCxnSpPr>
            <a:cxnSpLocks/>
          </p:cNvCxnSpPr>
          <p:nvPr/>
        </p:nvCxnSpPr>
        <p:spPr>
          <a:xfrm>
            <a:off x="7087396" y="4289610"/>
            <a:ext cx="1" cy="575982"/>
          </a:xfrm>
          <a:prstGeom prst="line">
            <a:avLst/>
          </a:prstGeom>
          <a:ln w="3175">
            <a:solidFill>
              <a:schemeClr val="accent2">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7F3A82E8-6EC9-EF40-905D-E0043DAD745E}"/>
              </a:ext>
            </a:extLst>
          </p:cNvPr>
          <p:cNvCxnSpPr>
            <a:endCxn id="11" idx="1"/>
          </p:cNvCxnSpPr>
          <p:nvPr/>
        </p:nvCxnSpPr>
        <p:spPr>
          <a:xfrm>
            <a:off x="1777456" y="3936627"/>
            <a:ext cx="543378" cy="0"/>
          </a:xfrm>
          <a:prstGeom prst="line">
            <a:avLst/>
          </a:prstGeom>
          <a:ln w="28575">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 name="Elbow Connector 18">
            <a:extLst>
              <a:ext uri="{FF2B5EF4-FFF2-40B4-BE49-F238E27FC236}">
                <a16:creationId xmlns:a16="http://schemas.microsoft.com/office/drawing/2014/main" id="{CD2D8C69-AB62-B24F-B3FF-52BD8235B37C}"/>
              </a:ext>
            </a:extLst>
          </p:cNvPr>
          <p:cNvCxnSpPr>
            <a:cxnSpLocks/>
            <a:endCxn id="8" idx="0"/>
          </p:cNvCxnSpPr>
          <p:nvPr/>
        </p:nvCxnSpPr>
        <p:spPr>
          <a:xfrm>
            <a:off x="7785864" y="2672603"/>
            <a:ext cx="1331056" cy="911039"/>
          </a:xfrm>
          <a:prstGeom prst="bentConnector2">
            <a:avLst/>
          </a:prstGeom>
          <a:ln w="28575">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 name="Elbow Connector 19">
            <a:extLst>
              <a:ext uri="{FF2B5EF4-FFF2-40B4-BE49-F238E27FC236}">
                <a16:creationId xmlns:a16="http://schemas.microsoft.com/office/drawing/2014/main" id="{CF332ED5-77B4-A74B-941C-90169522D588}"/>
              </a:ext>
            </a:extLst>
          </p:cNvPr>
          <p:cNvCxnSpPr>
            <a:cxnSpLocks/>
            <a:endCxn id="11" idx="0"/>
          </p:cNvCxnSpPr>
          <p:nvPr/>
        </p:nvCxnSpPr>
        <p:spPr>
          <a:xfrm rot="10800000" flipV="1">
            <a:off x="3087317" y="2672602"/>
            <a:ext cx="1309862" cy="911039"/>
          </a:xfrm>
          <a:prstGeom prst="bentConnector2">
            <a:avLst/>
          </a:prstGeom>
          <a:ln w="28575">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1" name="Elbow Connector 20">
            <a:extLst>
              <a:ext uri="{FF2B5EF4-FFF2-40B4-BE49-F238E27FC236}">
                <a16:creationId xmlns:a16="http://schemas.microsoft.com/office/drawing/2014/main" id="{D2727642-3B37-164A-8117-E4000E9AF8CF}"/>
              </a:ext>
            </a:extLst>
          </p:cNvPr>
          <p:cNvCxnSpPr>
            <a:cxnSpLocks/>
            <a:stCxn id="11" idx="2"/>
          </p:cNvCxnSpPr>
          <p:nvPr/>
        </p:nvCxnSpPr>
        <p:spPr>
          <a:xfrm rot="16200000" flipH="1">
            <a:off x="3277764" y="4099164"/>
            <a:ext cx="928967" cy="1309861"/>
          </a:xfrm>
          <a:prstGeom prst="bentConnector2">
            <a:avLst/>
          </a:prstGeom>
          <a:ln w="28575">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2" name="Elbow Connector 21">
            <a:extLst>
              <a:ext uri="{FF2B5EF4-FFF2-40B4-BE49-F238E27FC236}">
                <a16:creationId xmlns:a16="http://schemas.microsoft.com/office/drawing/2014/main" id="{AAEB78C9-4EE3-2E48-8BE1-4B35BF0D8433}"/>
              </a:ext>
            </a:extLst>
          </p:cNvPr>
          <p:cNvCxnSpPr>
            <a:cxnSpLocks/>
            <a:stCxn id="8" idx="2"/>
          </p:cNvCxnSpPr>
          <p:nvPr/>
        </p:nvCxnSpPr>
        <p:spPr>
          <a:xfrm rot="5400000">
            <a:off x="7986909" y="4088567"/>
            <a:ext cx="928967" cy="1331057"/>
          </a:xfrm>
          <a:prstGeom prst="bentConnector2">
            <a:avLst/>
          </a:prstGeom>
          <a:ln w="28575">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sp>
        <p:nvSpPr>
          <p:cNvPr id="23" name="Rounded Rectangle 22">
            <a:extLst>
              <a:ext uri="{FF2B5EF4-FFF2-40B4-BE49-F238E27FC236}">
                <a16:creationId xmlns:a16="http://schemas.microsoft.com/office/drawing/2014/main" id="{5F77A7B9-9EDE-FA49-BA7C-398CE4A90C73}"/>
              </a:ext>
            </a:extLst>
          </p:cNvPr>
          <p:cNvSpPr/>
          <p:nvPr/>
        </p:nvSpPr>
        <p:spPr>
          <a:xfrm>
            <a:off x="4237979" y="2387087"/>
            <a:ext cx="1532965" cy="705970"/>
          </a:xfrm>
          <a:prstGeom prst="roundRect">
            <a:avLst/>
          </a:prstGeom>
          <a:solidFill>
            <a:srgbClr val="F0E48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PL" dirty="0">
                <a:solidFill>
                  <a:schemeClr val="tx1">
                    <a:lumMod val="85000"/>
                    <a:lumOff val="15000"/>
                  </a:schemeClr>
                </a:solidFill>
              </a:rPr>
              <a:t>Contact</a:t>
            </a:r>
          </a:p>
        </p:txBody>
      </p:sp>
      <p:sp>
        <p:nvSpPr>
          <p:cNvPr id="24" name="Rounded Rectangle 23">
            <a:extLst>
              <a:ext uri="{FF2B5EF4-FFF2-40B4-BE49-F238E27FC236}">
                <a16:creationId xmlns:a16="http://schemas.microsoft.com/office/drawing/2014/main" id="{82CEB192-F96F-F343-AC7E-CA473FE8BECA}"/>
              </a:ext>
            </a:extLst>
          </p:cNvPr>
          <p:cNvSpPr/>
          <p:nvPr/>
        </p:nvSpPr>
        <p:spPr>
          <a:xfrm>
            <a:off x="4237977" y="3651111"/>
            <a:ext cx="1532965" cy="705970"/>
          </a:xfrm>
          <a:prstGeom prst="roundRect">
            <a:avLst/>
          </a:prstGeom>
          <a:solidFill>
            <a:srgbClr val="F0E48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PL" dirty="0">
                <a:solidFill>
                  <a:schemeClr val="tx1">
                    <a:lumMod val="85000"/>
                    <a:lumOff val="15000"/>
                  </a:schemeClr>
                </a:solidFill>
              </a:rPr>
              <a:t>Product</a:t>
            </a:r>
          </a:p>
        </p:txBody>
      </p:sp>
      <p:sp>
        <p:nvSpPr>
          <p:cNvPr id="25" name="Rounded Rectangle 24">
            <a:extLst>
              <a:ext uri="{FF2B5EF4-FFF2-40B4-BE49-F238E27FC236}">
                <a16:creationId xmlns:a16="http://schemas.microsoft.com/office/drawing/2014/main" id="{C2A760D3-AE3C-F342-B557-E1E06D1E675B}"/>
              </a:ext>
            </a:extLst>
          </p:cNvPr>
          <p:cNvSpPr/>
          <p:nvPr/>
        </p:nvSpPr>
        <p:spPr>
          <a:xfrm>
            <a:off x="4237978" y="4933063"/>
            <a:ext cx="1532965" cy="705970"/>
          </a:xfrm>
          <a:prstGeom prst="roundRect">
            <a:avLst/>
          </a:prstGeom>
          <a:solidFill>
            <a:srgbClr val="F0E48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PL" dirty="0">
                <a:solidFill>
                  <a:schemeClr val="tx1">
                    <a:lumMod val="85000"/>
                    <a:lumOff val="15000"/>
                  </a:schemeClr>
                </a:solidFill>
              </a:rPr>
              <a:t>Sales Person</a:t>
            </a:r>
          </a:p>
        </p:txBody>
      </p:sp>
      <p:cxnSp>
        <p:nvCxnSpPr>
          <p:cNvPr id="26" name="Straight Connector 25">
            <a:extLst>
              <a:ext uri="{FF2B5EF4-FFF2-40B4-BE49-F238E27FC236}">
                <a16:creationId xmlns:a16="http://schemas.microsoft.com/office/drawing/2014/main" id="{9EE16799-F533-2D45-AA88-3B8B5403047F}"/>
              </a:ext>
            </a:extLst>
          </p:cNvPr>
          <p:cNvCxnSpPr>
            <a:stCxn id="23" idx="2"/>
            <a:endCxn id="24" idx="0"/>
          </p:cNvCxnSpPr>
          <p:nvPr/>
        </p:nvCxnSpPr>
        <p:spPr>
          <a:xfrm flipH="1">
            <a:off x="5004460" y="3093057"/>
            <a:ext cx="2" cy="558054"/>
          </a:xfrm>
          <a:prstGeom prst="line">
            <a:avLst/>
          </a:prstGeom>
          <a:ln w="3175">
            <a:solidFill>
              <a:schemeClr val="tx2">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DE688D38-C87E-4A4A-BBE1-92B9B03AEE73}"/>
              </a:ext>
            </a:extLst>
          </p:cNvPr>
          <p:cNvCxnSpPr>
            <a:cxnSpLocks/>
          </p:cNvCxnSpPr>
          <p:nvPr/>
        </p:nvCxnSpPr>
        <p:spPr>
          <a:xfrm flipV="1">
            <a:off x="5737326" y="4004096"/>
            <a:ext cx="564575" cy="3362"/>
          </a:xfrm>
          <a:prstGeom prst="line">
            <a:avLst/>
          </a:prstGeom>
          <a:ln w="28575">
            <a:solidFill>
              <a:schemeClr val="tx2">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A5717BCE-FF0A-474F-9408-AB8EA2C136F3}"/>
              </a:ext>
            </a:extLst>
          </p:cNvPr>
          <p:cNvCxnSpPr>
            <a:endCxn id="25" idx="0"/>
          </p:cNvCxnSpPr>
          <p:nvPr/>
        </p:nvCxnSpPr>
        <p:spPr>
          <a:xfrm>
            <a:off x="5004460" y="4357081"/>
            <a:ext cx="1" cy="575982"/>
          </a:xfrm>
          <a:prstGeom prst="line">
            <a:avLst/>
          </a:prstGeom>
          <a:ln w="3175">
            <a:solidFill>
              <a:schemeClr val="tx2">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D9180706-AB8A-9046-8948-F8664B3F0BFD}"/>
              </a:ext>
            </a:extLst>
          </p:cNvPr>
          <p:cNvCxnSpPr>
            <a:cxnSpLocks/>
          </p:cNvCxnSpPr>
          <p:nvPr/>
        </p:nvCxnSpPr>
        <p:spPr>
          <a:xfrm flipV="1">
            <a:off x="5759549" y="5307578"/>
            <a:ext cx="564575" cy="3362"/>
          </a:xfrm>
          <a:prstGeom prst="line">
            <a:avLst/>
          </a:prstGeom>
          <a:ln w="28575">
            <a:solidFill>
              <a:schemeClr val="tx2">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5C76F899-04B7-794B-97C5-1C47DAABD900}"/>
              </a:ext>
            </a:extLst>
          </p:cNvPr>
          <p:cNvCxnSpPr>
            <a:cxnSpLocks/>
          </p:cNvCxnSpPr>
          <p:nvPr/>
        </p:nvCxnSpPr>
        <p:spPr>
          <a:xfrm flipV="1">
            <a:off x="5744008" y="2728391"/>
            <a:ext cx="564575" cy="3362"/>
          </a:xfrm>
          <a:prstGeom prst="line">
            <a:avLst/>
          </a:prstGeom>
          <a:ln w="28575">
            <a:solidFill>
              <a:schemeClr val="tx2">
                <a:lumMod val="50000"/>
              </a:schemeClr>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733765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17E5B719-0ECC-4A7C-A027-B2A6953FFD9F}"/>
              </a:ext>
            </a:extLst>
          </p:cNvPr>
          <p:cNvSpPr>
            <a:spLocks noGrp="1"/>
          </p:cNvSpPr>
          <p:nvPr>
            <p:ph type="title"/>
          </p:nvPr>
        </p:nvSpPr>
        <p:spPr/>
        <p:txBody>
          <a:bodyPr/>
          <a:lstStyle/>
          <a:p>
            <a:r>
              <a:rPr lang="pl-PL" dirty="0"/>
              <a:t>Application</a:t>
            </a:r>
            <a:br>
              <a:rPr lang="en-US" dirty="0"/>
            </a:br>
            <a:endParaRPr lang="en-US" dirty="0"/>
          </a:p>
        </p:txBody>
      </p:sp>
      <p:sp>
        <p:nvSpPr>
          <p:cNvPr id="5" name="Text Placeholder 4">
            <a:extLst>
              <a:ext uri="{FF2B5EF4-FFF2-40B4-BE49-F238E27FC236}">
                <a16:creationId xmlns:a16="http://schemas.microsoft.com/office/drawing/2014/main" id="{485F05F1-A64F-4A37-A43B-A89B71C02136}"/>
              </a:ext>
            </a:extLst>
          </p:cNvPr>
          <p:cNvSpPr>
            <a:spLocks noGrp="1"/>
          </p:cNvSpPr>
          <p:nvPr>
            <p:ph type="body" sz="quarter" idx="11"/>
          </p:nvPr>
        </p:nvSpPr>
        <p:spPr>
          <a:xfrm>
            <a:off x="332508" y="1986578"/>
            <a:ext cx="4806419" cy="3485057"/>
          </a:xfrm>
        </p:spPr>
        <p:txBody>
          <a:bodyPr/>
          <a:lstStyle/>
          <a:p>
            <a:r>
              <a:rPr lang="pl-PL" dirty="0" err="1"/>
              <a:t>Models</a:t>
            </a:r>
            <a:endParaRPr lang="pl-PL" dirty="0"/>
          </a:p>
          <a:p>
            <a:r>
              <a:rPr lang="pl-PL" b="1" dirty="0" err="1"/>
              <a:t>Logic</a:t>
            </a:r>
            <a:endParaRPr lang="pl-PL" b="1" dirty="0"/>
          </a:p>
          <a:p>
            <a:r>
              <a:rPr lang="pl-PL" dirty="0" err="1"/>
              <a:t>Commands</a:t>
            </a:r>
            <a:r>
              <a:rPr lang="pl-PL" dirty="0"/>
              <a:t>/ </a:t>
            </a:r>
            <a:r>
              <a:rPr lang="pl-PL" dirty="0" err="1"/>
              <a:t>Queries</a:t>
            </a:r>
            <a:endParaRPr lang="pl-PL" dirty="0"/>
          </a:p>
          <a:p>
            <a:r>
              <a:rPr lang="pl-PL" dirty="0" err="1"/>
              <a:t>Validators</a:t>
            </a:r>
            <a:endParaRPr lang="pl-PL" dirty="0"/>
          </a:p>
          <a:p>
            <a:endParaRPr lang="pl-PL" dirty="0"/>
          </a:p>
          <a:p>
            <a:r>
              <a:rPr lang="pl-PL" dirty="0" err="1"/>
              <a:t>All</a:t>
            </a:r>
            <a:r>
              <a:rPr lang="pl-PL" dirty="0"/>
              <a:t> </a:t>
            </a:r>
            <a:r>
              <a:rPr lang="pl-PL" dirty="0" err="1"/>
              <a:t>Interfaces</a:t>
            </a:r>
            <a:endParaRPr lang="en-US" dirty="0"/>
          </a:p>
        </p:txBody>
      </p:sp>
      <p:grpSp>
        <p:nvGrpSpPr>
          <p:cNvPr id="7" name="Group 6">
            <a:extLst>
              <a:ext uri="{FF2B5EF4-FFF2-40B4-BE49-F238E27FC236}">
                <a16:creationId xmlns:a16="http://schemas.microsoft.com/office/drawing/2014/main" id="{0448F3EB-ECE3-4C65-970C-DF584C543A4A}"/>
              </a:ext>
            </a:extLst>
          </p:cNvPr>
          <p:cNvGrpSpPr/>
          <p:nvPr/>
        </p:nvGrpSpPr>
        <p:grpSpPr>
          <a:xfrm>
            <a:off x="6052992" y="895307"/>
            <a:ext cx="6071410" cy="6071410"/>
            <a:chOff x="754063" y="418228"/>
            <a:chExt cx="6071410" cy="6071410"/>
          </a:xfrm>
        </p:grpSpPr>
        <p:sp>
          <p:nvSpPr>
            <p:cNvPr id="8" name="Oval 7">
              <a:extLst>
                <a:ext uri="{FF2B5EF4-FFF2-40B4-BE49-F238E27FC236}">
                  <a16:creationId xmlns:a16="http://schemas.microsoft.com/office/drawing/2014/main" id="{75AB7937-E756-4216-A3D4-B943980B8E4E}"/>
                </a:ext>
              </a:extLst>
            </p:cNvPr>
            <p:cNvSpPr/>
            <p:nvPr/>
          </p:nvSpPr>
          <p:spPr>
            <a:xfrm>
              <a:off x="754063" y="418228"/>
              <a:ext cx="6071410" cy="6071410"/>
            </a:xfrm>
            <a:prstGeom prst="ellipse">
              <a:avLst/>
            </a:prstGeom>
            <a:solidFill>
              <a:srgbClr val="DFDADE"/>
            </a:solidFill>
            <a:effectLst>
              <a:outerShdw blurRad="50800" dist="38100" dir="8100000" algn="tr" rotWithShape="0">
                <a:prstClr val="black">
                  <a:alpha val="40000"/>
                </a:prstClr>
              </a:outerShdw>
            </a:effectLst>
          </p:spPr>
          <p:style>
            <a:lnRef idx="0">
              <a:schemeClr val="accent4"/>
            </a:lnRef>
            <a:fillRef idx="3">
              <a:schemeClr val="accent4"/>
            </a:fillRef>
            <a:effectRef idx="3">
              <a:schemeClr val="accent4"/>
            </a:effectRef>
            <a:fontRef idx="minor">
              <a:schemeClr val="lt1"/>
            </a:fontRef>
          </p:style>
          <p:txBody>
            <a:bodyPr rtlCol="0" anchor="t"/>
            <a:lstStyle/>
            <a:p>
              <a:pPr algn="ctr"/>
              <a:endParaRPr lang="en-US" sz="3200" dirty="0"/>
            </a:p>
          </p:txBody>
        </p:sp>
        <p:sp>
          <p:nvSpPr>
            <p:cNvPr id="9" name="Oval 8">
              <a:extLst>
                <a:ext uri="{FF2B5EF4-FFF2-40B4-BE49-F238E27FC236}">
                  <a16:creationId xmlns:a16="http://schemas.microsoft.com/office/drawing/2014/main" id="{436EF7CE-845D-48AE-BD29-59BC534C9B13}"/>
                </a:ext>
              </a:extLst>
            </p:cNvPr>
            <p:cNvSpPr/>
            <p:nvPr/>
          </p:nvSpPr>
          <p:spPr>
            <a:xfrm>
              <a:off x="1422431" y="1134738"/>
              <a:ext cx="4610836" cy="4610836"/>
            </a:xfrm>
            <a:prstGeom prst="ellipse">
              <a:avLst/>
            </a:prstGeom>
          </p:spPr>
          <p:style>
            <a:lnRef idx="1">
              <a:schemeClr val="accent5"/>
            </a:lnRef>
            <a:fillRef idx="3">
              <a:schemeClr val="accent5"/>
            </a:fillRef>
            <a:effectRef idx="2">
              <a:schemeClr val="accent5"/>
            </a:effectRef>
            <a:fontRef idx="minor">
              <a:schemeClr val="lt1"/>
            </a:fontRef>
          </p:style>
          <p:txBody>
            <a:bodyPr rtlCol="0" anchor="t"/>
            <a:lstStyle/>
            <a:p>
              <a:pPr algn="ctr"/>
              <a:r>
                <a:rPr lang="en-US" sz="2400" dirty="0">
                  <a:solidFill>
                    <a:schemeClr val="tx1"/>
                  </a:solidFill>
                </a:rPr>
                <a:t>Application Services</a:t>
              </a:r>
              <a:endParaRPr lang="pl-PL" sz="2400" dirty="0">
                <a:solidFill>
                  <a:schemeClr val="tx1"/>
                </a:solidFill>
              </a:endParaRPr>
            </a:p>
            <a:p>
              <a:pPr algn="ctr"/>
              <a:endParaRPr lang="en-US" sz="2400" dirty="0">
                <a:solidFill>
                  <a:schemeClr val="tx1"/>
                </a:solidFill>
              </a:endParaRPr>
            </a:p>
          </p:txBody>
        </p:sp>
        <p:sp>
          <p:nvSpPr>
            <p:cNvPr id="10" name="Oval 9">
              <a:extLst>
                <a:ext uri="{FF2B5EF4-FFF2-40B4-BE49-F238E27FC236}">
                  <a16:creationId xmlns:a16="http://schemas.microsoft.com/office/drawing/2014/main" id="{72AAB03B-B20E-4CFA-886E-1A9E6408B1BF}"/>
                </a:ext>
              </a:extLst>
            </p:cNvPr>
            <p:cNvSpPr/>
            <p:nvPr/>
          </p:nvSpPr>
          <p:spPr>
            <a:xfrm>
              <a:off x="1861808" y="2158822"/>
              <a:ext cx="3453321" cy="3453321"/>
            </a:xfrm>
            <a:prstGeom prst="ellipse">
              <a:avLst/>
            </a:prstGeom>
            <a:solidFill>
              <a:srgbClr val="DFDADE"/>
            </a:solidFill>
          </p:spPr>
          <p:style>
            <a:lnRef idx="0">
              <a:schemeClr val="accent5"/>
            </a:lnRef>
            <a:fillRef idx="3">
              <a:schemeClr val="accent5"/>
            </a:fillRef>
            <a:effectRef idx="3">
              <a:schemeClr val="accent5"/>
            </a:effectRef>
            <a:fontRef idx="minor">
              <a:schemeClr val="lt1"/>
            </a:fontRef>
          </p:style>
          <p:txBody>
            <a:bodyPr rtlCol="0" anchor="t"/>
            <a:lstStyle/>
            <a:p>
              <a:pPr algn="ctr"/>
              <a:r>
                <a:rPr lang="en-US" sz="2400" dirty="0">
                  <a:solidFill>
                    <a:schemeClr val="bg1"/>
                  </a:solidFill>
                </a:rPr>
                <a:t>Domain Services</a:t>
              </a:r>
            </a:p>
          </p:txBody>
        </p:sp>
        <p:sp>
          <p:nvSpPr>
            <p:cNvPr id="11" name="Oval 10">
              <a:extLst>
                <a:ext uri="{FF2B5EF4-FFF2-40B4-BE49-F238E27FC236}">
                  <a16:creationId xmlns:a16="http://schemas.microsoft.com/office/drawing/2014/main" id="{2B285937-7BF7-4C65-88A7-066170A989E0}"/>
                </a:ext>
              </a:extLst>
            </p:cNvPr>
            <p:cNvSpPr/>
            <p:nvPr/>
          </p:nvSpPr>
          <p:spPr>
            <a:xfrm>
              <a:off x="2451142" y="3467951"/>
              <a:ext cx="1919107" cy="1919107"/>
            </a:xfrm>
            <a:prstGeom prst="ellipse">
              <a:avLst/>
            </a:prstGeom>
            <a:solidFill>
              <a:srgbClr val="DFDADE"/>
            </a:solidFill>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2400" dirty="0">
                  <a:solidFill>
                    <a:schemeClr val="bg1"/>
                  </a:solidFill>
                </a:rPr>
                <a:t>Domain Model</a:t>
              </a:r>
            </a:p>
          </p:txBody>
        </p:sp>
        <p:sp>
          <p:nvSpPr>
            <p:cNvPr id="12" name="TextBox 11">
              <a:extLst>
                <a:ext uri="{FF2B5EF4-FFF2-40B4-BE49-F238E27FC236}">
                  <a16:creationId xmlns:a16="http://schemas.microsoft.com/office/drawing/2014/main" id="{9F23E8AD-1A6A-49FF-A06D-22271A8EC8BC}"/>
                </a:ext>
              </a:extLst>
            </p:cNvPr>
            <p:cNvSpPr txBox="1"/>
            <p:nvPr/>
          </p:nvSpPr>
          <p:spPr>
            <a:xfrm>
              <a:off x="2593442" y="603453"/>
              <a:ext cx="2782646" cy="584775"/>
            </a:xfrm>
            <a:prstGeom prst="rect">
              <a:avLst/>
            </a:prstGeom>
            <a:noFill/>
          </p:spPr>
          <p:txBody>
            <a:bodyPr wrap="square" rtlCol="0">
              <a:spAutoFit/>
            </a:bodyPr>
            <a:lstStyle/>
            <a:p>
              <a:r>
                <a:rPr lang="en-US" sz="3200" dirty="0">
                  <a:solidFill>
                    <a:schemeClr val="bg1"/>
                  </a:solidFill>
                </a:rPr>
                <a:t>Presentation</a:t>
              </a:r>
            </a:p>
          </p:txBody>
        </p:sp>
        <p:sp>
          <p:nvSpPr>
            <p:cNvPr id="13" name="TextBox 12">
              <a:extLst>
                <a:ext uri="{FF2B5EF4-FFF2-40B4-BE49-F238E27FC236}">
                  <a16:creationId xmlns:a16="http://schemas.microsoft.com/office/drawing/2014/main" id="{9A29F4D3-E5E7-4557-948A-BD09CD6CAD99}"/>
                </a:ext>
              </a:extLst>
            </p:cNvPr>
            <p:cNvSpPr txBox="1"/>
            <p:nvPr/>
          </p:nvSpPr>
          <p:spPr>
            <a:xfrm rot="19572997">
              <a:off x="3954899" y="5065909"/>
              <a:ext cx="2782646" cy="584775"/>
            </a:xfrm>
            <a:prstGeom prst="rect">
              <a:avLst/>
            </a:prstGeom>
            <a:noFill/>
          </p:spPr>
          <p:txBody>
            <a:bodyPr wrap="square" rtlCol="0">
              <a:spAutoFit/>
            </a:bodyPr>
            <a:lstStyle/>
            <a:p>
              <a:r>
                <a:rPr lang="en-US" sz="3200" dirty="0">
                  <a:solidFill>
                    <a:schemeClr val="bg1"/>
                  </a:solidFill>
                </a:rPr>
                <a:t>Infrastructure</a:t>
              </a:r>
            </a:p>
          </p:txBody>
        </p:sp>
        <p:cxnSp>
          <p:nvCxnSpPr>
            <p:cNvPr id="14" name="Straight Connector 13">
              <a:extLst>
                <a:ext uri="{FF2B5EF4-FFF2-40B4-BE49-F238E27FC236}">
                  <a16:creationId xmlns:a16="http://schemas.microsoft.com/office/drawing/2014/main" id="{E60E1909-999A-4260-9652-221F1B679A16}"/>
                </a:ext>
              </a:extLst>
            </p:cNvPr>
            <p:cNvCxnSpPr/>
            <p:nvPr/>
          </p:nvCxnSpPr>
          <p:spPr>
            <a:xfrm flipV="1">
              <a:off x="6033267" y="2814320"/>
              <a:ext cx="741700" cy="223520"/>
            </a:xfrm>
            <a:prstGeom prst="line">
              <a:avLst/>
            </a:prstGeom>
            <a:ln w="38100">
              <a:solidFill>
                <a:schemeClr val="accent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B92AD49-AA1B-439F-87C6-CC9204121B80}"/>
                </a:ext>
              </a:extLst>
            </p:cNvPr>
            <p:cNvCxnSpPr>
              <a:cxnSpLocks/>
            </p:cNvCxnSpPr>
            <p:nvPr/>
          </p:nvCxnSpPr>
          <p:spPr>
            <a:xfrm>
              <a:off x="790500" y="2906127"/>
              <a:ext cx="626553" cy="279088"/>
            </a:xfrm>
            <a:prstGeom prst="line">
              <a:avLst/>
            </a:prstGeom>
            <a:ln w="38100">
              <a:solidFill>
                <a:schemeClr val="accent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2CAE4CB6-206F-4C55-A739-B0FADECF388A}"/>
                </a:ext>
              </a:extLst>
            </p:cNvPr>
            <p:cNvCxnSpPr>
              <a:cxnSpLocks/>
            </p:cNvCxnSpPr>
            <p:nvPr/>
          </p:nvCxnSpPr>
          <p:spPr>
            <a:xfrm flipV="1">
              <a:off x="3299582" y="5759122"/>
              <a:ext cx="61938" cy="713982"/>
            </a:xfrm>
            <a:prstGeom prst="line">
              <a:avLst/>
            </a:prstGeom>
            <a:ln w="38100">
              <a:solidFill>
                <a:schemeClr val="accent2">
                  <a:lumMod val="20000"/>
                  <a:lumOff val="80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94166718"/>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D8FBE57-1FD1-4813-8AEB-960361F21B6A}"/>
              </a:ext>
            </a:extLst>
          </p:cNvPr>
          <p:cNvSpPr>
            <a:spLocks noGrp="1"/>
          </p:cNvSpPr>
          <p:nvPr>
            <p:ph type="title"/>
          </p:nvPr>
        </p:nvSpPr>
        <p:spPr/>
        <p:txBody>
          <a:bodyPr/>
          <a:lstStyle/>
          <a:p>
            <a:r>
              <a:rPr lang="pl-PL" dirty="0"/>
              <a:t>Application</a:t>
            </a:r>
            <a:endParaRPr lang="en-US" dirty="0"/>
          </a:p>
        </p:txBody>
      </p:sp>
      <p:sp>
        <p:nvSpPr>
          <p:cNvPr id="5" name="Text Placeholder 4">
            <a:extLst>
              <a:ext uri="{FF2B5EF4-FFF2-40B4-BE49-F238E27FC236}">
                <a16:creationId xmlns:a16="http://schemas.microsoft.com/office/drawing/2014/main" id="{485F05F1-A64F-4A37-A43B-A89B71C02136}"/>
              </a:ext>
            </a:extLst>
          </p:cNvPr>
          <p:cNvSpPr>
            <a:spLocks noGrp="1"/>
          </p:cNvSpPr>
          <p:nvPr>
            <p:ph type="body" sz="quarter" idx="11"/>
          </p:nvPr>
        </p:nvSpPr>
        <p:spPr>
          <a:xfrm>
            <a:off x="332508" y="1986578"/>
            <a:ext cx="4806419" cy="3485057"/>
          </a:xfrm>
        </p:spPr>
        <p:txBody>
          <a:bodyPr/>
          <a:lstStyle/>
          <a:p>
            <a:r>
              <a:rPr lang="pl-PL" dirty="0" err="1"/>
              <a:t>Models</a:t>
            </a:r>
            <a:endParaRPr lang="pl-PL" dirty="0"/>
          </a:p>
          <a:p>
            <a:r>
              <a:rPr lang="pl-PL" b="1" dirty="0" err="1"/>
              <a:t>Logic</a:t>
            </a:r>
            <a:endParaRPr lang="pl-PL" b="1" dirty="0"/>
          </a:p>
          <a:p>
            <a:r>
              <a:rPr lang="pl-PL" dirty="0" err="1"/>
              <a:t>Commands</a:t>
            </a:r>
            <a:r>
              <a:rPr lang="pl-PL" dirty="0"/>
              <a:t>/ </a:t>
            </a:r>
            <a:r>
              <a:rPr lang="pl-PL" dirty="0" err="1"/>
              <a:t>Queries</a:t>
            </a:r>
            <a:endParaRPr lang="pl-PL" dirty="0"/>
          </a:p>
          <a:p>
            <a:r>
              <a:rPr lang="pl-PL" dirty="0" err="1"/>
              <a:t>Validators</a:t>
            </a:r>
            <a:endParaRPr lang="pl-PL" dirty="0"/>
          </a:p>
          <a:p>
            <a:endParaRPr lang="pl-PL" dirty="0"/>
          </a:p>
          <a:p>
            <a:r>
              <a:rPr lang="pl-PL" dirty="0" err="1"/>
              <a:t>All</a:t>
            </a:r>
            <a:r>
              <a:rPr lang="pl-PL" dirty="0"/>
              <a:t> </a:t>
            </a:r>
            <a:r>
              <a:rPr lang="pl-PL" dirty="0" err="1"/>
              <a:t>Interfaces</a:t>
            </a:r>
            <a:endParaRPr lang="en-US" dirty="0"/>
          </a:p>
        </p:txBody>
      </p:sp>
      <p:grpSp>
        <p:nvGrpSpPr>
          <p:cNvPr id="7" name="Group 6">
            <a:extLst>
              <a:ext uri="{FF2B5EF4-FFF2-40B4-BE49-F238E27FC236}">
                <a16:creationId xmlns:a16="http://schemas.microsoft.com/office/drawing/2014/main" id="{0448F3EB-ECE3-4C65-970C-DF584C543A4A}"/>
              </a:ext>
            </a:extLst>
          </p:cNvPr>
          <p:cNvGrpSpPr/>
          <p:nvPr/>
        </p:nvGrpSpPr>
        <p:grpSpPr>
          <a:xfrm>
            <a:off x="6052992" y="895307"/>
            <a:ext cx="6071410" cy="6071410"/>
            <a:chOff x="754063" y="418228"/>
            <a:chExt cx="6071410" cy="6071410"/>
          </a:xfrm>
        </p:grpSpPr>
        <p:sp>
          <p:nvSpPr>
            <p:cNvPr id="8" name="Oval 7">
              <a:extLst>
                <a:ext uri="{FF2B5EF4-FFF2-40B4-BE49-F238E27FC236}">
                  <a16:creationId xmlns:a16="http://schemas.microsoft.com/office/drawing/2014/main" id="{75AB7937-E756-4216-A3D4-B943980B8E4E}"/>
                </a:ext>
              </a:extLst>
            </p:cNvPr>
            <p:cNvSpPr/>
            <p:nvPr/>
          </p:nvSpPr>
          <p:spPr>
            <a:xfrm>
              <a:off x="754063" y="418228"/>
              <a:ext cx="6071410" cy="6071410"/>
            </a:xfrm>
            <a:prstGeom prst="ellipse">
              <a:avLst/>
            </a:prstGeom>
            <a:solidFill>
              <a:srgbClr val="DFDADE"/>
            </a:solidFill>
            <a:effectLst>
              <a:outerShdw blurRad="50800" dist="38100" dir="8100000" algn="tr" rotWithShape="0">
                <a:prstClr val="black">
                  <a:alpha val="40000"/>
                </a:prstClr>
              </a:outerShdw>
            </a:effectLst>
          </p:spPr>
          <p:style>
            <a:lnRef idx="0">
              <a:schemeClr val="accent4"/>
            </a:lnRef>
            <a:fillRef idx="3">
              <a:schemeClr val="accent4"/>
            </a:fillRef>
            <a:effectRef idx="3">
              <a:schemeClr val="accent4"/>
            </a:effectRef>
            <a:fontRef idx="minor">
              <a:schemeClr val="lt1"/>
            </a:fontRef>
          </p:style>
          <p:txBody>
            <a:bodyPr rtlCol="0" anchor="t"/>
            <a:lstStyle/>
            <a:p>
              <a:pPr algn="ctr"/>
              <a:endParaRPr lang="en-US" sz="3200" dirty="0"/>
            </a:p>
          </p:txBody>
        </p:sp>
        <p:sp>
          <p:nvSpPr>
            <p:cNvPr id="9" name="Oval 8">
              <a:extLst>
                <a:ext uri="{FF2B5EF4-FFF2-40B4-BE49-F238E27FC236}">
                  <a16:creationId xmlns:a16="http://schemas.microsoft.com/office/drawing/2014/main" id="{436EF7CE-845D-48AE-BD29-59BC534C9B13}"/>
                </a:ext>
              </a:extLst>
            </p:cNvPr>
            <p:cNvSpPr/>
            <p:nvPr/>
          </p:nvSpPr>
          <p:spPr>
            <a:xfrm>
              <a:off x="1422431" y="1134738"/>
              <a:ext cx="4610836" cy="4610836"/>
            </a:xfrm>
            <a:prstGeom prst="ellipse">
              <a:avLst/>
            </a:prstGeom>
          </p:spPr>
          <p:style>
            <a:lnRef idx="1">
              <a:schemeClr val="accent5"/>
            </a:lnRef>
            <a:fillRef idx="3">
              <a:schemeClr val="accent5"/>
            </a:fillRef>
            <a:effectRef idx="2">
              <a:schemeClr val="accent5"/>
            </a:effectRef>
            <a:fontRef idx="minor">
              <a:schemeClr val="lt1"/>
            </a:fontRef>
          </p:style>
          <p:txBody>
            <a:bodyPr rtlCol="0" anchor="t"/>
            <a:lstStyle/>
            <a:p>
              <a:pPr algn="ctr"/>
              <a:r>
                <a:rPr lang="en-US" sz="2400" dirty="0">
                  <a:solidFill>
                    <a:schemeClr val="tx1"/>
                  </a:solidFill>
                </a:rPr>
                <a:t>Application Services</a:t>
              </a:r>
              <a:endParaRPr lang="pl-PL" sz="2400" dirty="0">
                <a:solidFill>
                  <a:schemeClr val="tx1"/>
                </a:solidFill>
              </a:endParaRPr>
            </a:p>
            <a:p>
              <a:pPr algn="ctr"/>
              <a:endParaRPr lang="en-US" sz="2400" dirty="0">
                <a:solidFill>
                  <a:schemeClr val="tx1"/>
                </a:solidFill>
              </a:endParaRPr>
            </a:p>
          </p:txBody>
        </p:sp>
        <p:sp>
          <p:nvSpPr>
            <p:cNvPr id="10" name="Oval 9">
              <a:extLst>
                <a:ext uri="{FF2B5EF4-FFF2-40B4-BE49-F238E27FC236}">
                  <a16:creationId xmlns:a16="http://schemas.microsoft.com/office/drawing/2014/main" id="{72AAB03B-B20E-4CFA-886E-1A9E6408B1BF}"/>
                </a:ext>
              </a:extLst>
            </p:cNvPr>
            <p:cNvSpPr/>
            <p:nvPr/>
          </p:nvSpPr>
          <p:spPr>
            <a:xfrm>
              <a:off x="1861808" y="2158822"/>
              <a:ext cx="3453321" cy="3453321"/>
            </a:xfrm>
            <a:prstGeom prst="ellipse">
              <a:avLst/>
            </a:prstGeom>
            <a:solidFill>
              <a:srgbClr val="DFDADE"/>
            </a:solidFill>
          </p:spPr>
          <p:style>
            <a:lnRef idx="0">
              <a:schemeClr val="accent5"/>
            </a:lnRef>
            <a:fillRef idx="3">
              <a:schemeClr val="accent5"/>
            </a:fillRef>
            <a:effectRef idx="3">
              <a:schemeClr val="accent5"/>
            </a:effectRef>
            <a:fontRef idx="minor">
              <a:schemeClr val="lt1"/>
            </a:fontRef>
          </p:style>
          <p:txBody>
            <a:bodyPr rtlCol="0" anchor="t"/>
            <a:lstStyle/>
            <a:p>
              <a:pPr algn="ctr"/>
              <a:r>
                <a:rPr lang="en-US" sz="2400" dirty="0">
                  <a:solidFill>
                    <a:schemeClr val="bg1"/>
                  </a:solidFill>
                </a:rPr>
                <a:t>Domain Services</a:t>
              </a:r>
            </a:p>
          </p:txBody>
        </p:sp>
        <p:sp>
          <p:nvSpPr>
            <p:cNvPr id="11" name="Oval 10">
              <a:extLst>
                <a:ext uri="{FF2B5EF4-FFF2-40B4-BE49-F238E27FC236}">
                  <a16:creationId xmlns:a16="http://schemas.microsoft.com/office/drawing/2014/main" id="{2B285937-7BF7-4C65-88A7-066170A989E0}"/>
                </a:ext>
              </a:extLst>
            </p:cNvPr>
            <p:cNvSpPr/>
            <p:nvPr/>
          </p:nvSpPr>
          <p:spPr>
            <a:xfrm>
              <a:off x="2451142" y="3467951"/>
              <a:ext cx="1919107" cy="1919107"/>
            </a:xfrm>
            <a:prstGeom prst="ellipse">
              <a:avLst/>
            </a:prstGeom>
            <a:solidFill>
              <a:srgbClr val="DFDADE"/>
            </a:solidFill>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2400" dirty="0">
                  <a:solidFill>
                    <a:schemeClr val="bg1"/>
                  </a:solidFill>
                </a:rPr>
                <a:t>Domain Model</a:t>
              </a:r>
            </a:p>
          </p:txBody>
        </p:sp>
        <p:sp>
          <p:nvSpPr>
            <p:cNvPr id="12" name="TextBox 11">
              <a:extLst>
                <a:ext uri="{FF2B5EF4-FFF2-40B4-BE49-F238E27FC236}">
                  <a16:creationId xmlns:a16="http://schemas.microsoft.com/office/drawing/2014/main" id="{9F23E8AD-1A6A-49FF-A06D-22271A8EC8BC}"/>
                </a:ext>
              </a:extLst>
            </p:cNvPr>
            <p:cNvSpPr txBox="1"/>
            <p:nvPr/>
          </p:nvSpPr>
          <p:spPr>
            <a:xfrm>
              <a:off x="2593442" y="603453"/>
              <a:ext cx="2782646" cy="584775"/>
            </a:xfrm>
            <a:prstGeom prst="rect">
              <a:avLst/>
            </a:prstGeom>
            <a:noFill/>
          </p:spPr>
          <p:txBody>
            <a:bodyPr wrap="square" rtlCol="0">
              <a:spAutoFit/>
            </a:bodyPr>
            <a:lstStyle/>
            <a:p>
              <a:r>
                <a:rPr lang="en-US" sz="3200" dirty="0">
                  <a:solidFill>
                    <a:schemeClr val="bg1"/>
                  </a:solidFill>
                </a:rPr>
                <a:t>Presentation</a:t>
              </a:r>
            </a:p>
          </p:txBody>
        </p:sp>
        <p:sp>
          <p:nvSpPr>
            <p:cNvPr id="13" name="TextBox 12">
              <a:extLst>
                <a:ext uri="{FF2B5EF4-FFF2-40B4-BE49-F238E27FC236}">
                  <a16:creationId xmlns:a16="http://schemas.microsoft.com/office/drawing/2014/main" id="{9A29F4D3-E5E7-4557-948A-BD09CD6CAD99}"/>
                </a:ext>
              </a:extLst>
            </p:cNvPr>
            <p:cNvSpPr txBox="1"/>
            <p:nvPr/>
          </p:nvSpPr>
          <p:spPr>
            <a:xfrm rot="19572997">
              <a:off x="3954899" y="5065909"/>
              <a:ext cx="2782646" cy="584775"/>
            </a:xfrm>
            <a:prstGeom prst="rect">
              <a:avLst/>
            </a:prstGeom>
            <a:noFill/>
          </p:spPr>
          <p:txBody>
            <a:bodyPr wrap="square" rtlCol="0">
              <a:spAutoFit/>
            </a:bodyPr>
            <a:lstStyle/>
            <a:p>
              <a:r>
                <a:rPr lang="en-US" sz="3200" dirty="0">
                  <a:solidFill>
                    <a:schemeClr val="bg1"/>
                  </a:solidFill>
                </a:rPr>
                <a:t>Infrastructure</a:t>
              </a:r>
            </a:p>
          </p:txBody>
        </p:sp>
        <p:cxnSp>
          <p:nvCxnSpPr>
            <p:cNvPr id="14" name="Straight Connector 13">
              <a:extLst>
                <a:ext uri="{FF2B5EF4-FFF2-40B4-BE49-F238E27FC236}">
                  <a16:creationId xmlns:a16="http://schemas.microsoft.com/office/drawing/2014/main" id="{E60E1909-999A-4260-9652-221F1B679A16}"/>
                </a:ext>
              </a:extLst>
            </p:cNvPr>
            <p:cNvCxnSpPr/>
            <p:nvPr/>
          </p:nvCxnSpPr>
          <p:spPr>
            <a:xfrm flipV="1">
              <a:off x="6033267" y="2814320"/>
              <a:ext cx="741700" cy="223520"/>
            </a:xfrm>
            <a:prstGeom prst="line">
              <a:avLst/>
            </a:prstGeom>
            <a:ln w="38100">
              <a:solidFill>
                <a:schemeClr val="accent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B92AD49-AA1B-439F-87C6-CC9204121B80}"/>
                </a:ext>
              </a:extLst>
            </p:cNvPr>
            <p:cNvCxnSpPr>
              <a:cxnSpLocks/>
            </p:cNvCxnSpPr>
            <p:nvPr/>
          </p:nvCxnSpPr>
          <p:spPr>
            <a:xfrm>
              <a:off x="790500" y="2906127"/>
              <a:ext cx="626553" cy="279088"/>
            </a:xfrm>
            <a:prstGeom prst="line">
              <a:avLst/>
            </a:prstGeom>
            <a:ln w="38100">
              <a:solidFill>
                <a:schemeClr val="accent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2CAE4CB6-206F-4C55-A739-B0FADECF388A}"/>
                </a:ext>
              </a:extLst>
            </p:cNvPr>
            <p:cNvCxnSpPr>
              <a:cxnSpLocks/>
            </p:cNvCxnSpPr>
            <p:nvPr/>
          </p:nvCxnSpPr>
          <p:spPr>
            <a:xfrm flipV="1">
              <a:off x="3299582" y="5759122"/>
              <a:ext cx="61938" cy="713982"/>
            </a:xfrm>
            <a:prstGeom prst="line">
              <a:avLst/>
            </a:prstGeom>
            <a:ln w="38100">
              <a:solidFill>
                <a:schemeClr val="accent2">
                  <a:lumMod val="20000"/>
                  <a:lumOff val="80000"/>
                </a:schemeClr>
              </a:solidFill>
            </a:ln>
          </p:spPr>
          <p:style>
            <a:lnRef idx="1">
              <a:schemeClr val="accent1"/>
            </a:lnRef>
            <a:fillRef idx="0">
              <a:schemeClr val="accent1"/>
            </a:fillRef>
            <a:effectRef idx="0">
              <a:schemeClr val="accent1"/>
            </a:effectRef>
            <a:fontRef idx="minor">
              <a:schemeClr val="tx1"/>
            </a:fontRef>
          </p:style>
        </p:cxnSp>
      </p:grpSp>
      <p:pic>
        <p:nvPicPr>
          <p:cNvPr id="18" name="Picture 6" descr="Testing Icons - Free Download, PNG and SVG">
            <a:extLst>
              <a:ext uri="{FF2B5EF4-FFF2-40B4-BE49-F238E27FC236}">
                <a16:creationId xmlns:a16="http://schemas.microsoft.com/office/drawing/2014/main" id="{2DEF9FC0-9558-4DCD-8CEC-EECB4ED8C1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29673" y="2616130"/>
            <a:ext cx="1521008" cy="1521008"/>
          </a:xfrm>
          <a:prstGeom prst="rect">
            <a:avLst/>
          </a:prstGeom>
          <a:noFill/>
          <a:extLst>
            <a:ext uri="{909E8E84-426E-40DD-AFC4-6F175D3DCCD1}">
              <a14:hiddenFill xmlns:a14="http://schemas.microsoft.com/office/drawing/2010/main">
                <a:solidFill>
                  <a:srgbClr val="FFFFFF"/>
                </a:solidFill>
              </a14:hiddenFill>
            </a:ext>
          </a:extLst>
        </p:spPr>
      </p:pic>
      <p:sp>
        <p:nvSpPr>
          <p:cNvPr id="17" name="Text Placeholder 4">
            <a:extLst>
              <a:ext uri="{FF2B5EF4-FFF2-40B4-BE49-F238E27FC236}">
                <a16:creationId xmlns:a16="http://schemas.microsoft.com/office/drawing/2014/main" id="{0B6A77D8-84F5-4EB1-AFC9-FCCEBCF30EEA}"/>
              </a:ext>
            </a:extLst>
          </p:cNvPr>
          <p:cNvSpPr txBox="1">
            <a:spLocks/>
          </p:cNvSpPr>
          <p:nvPr/>
        </p:nvSpPr>
        <p:spPr>
          <a:xfrm>
            <a:off x="332505" y="5715030"/>
            <a:ext cx="6667500" cy="627864"/>
          </a:xfrm>
          <a:prstGeom prst="rect">
            <a:avLst/>
          </a:prstGeom>
        </p:spPr>
        <p:txBody>
          <a:bodyPr vert="horz" wrap="square" lIns="146304" tIns="91440" rIns="146304" bIns="91440" rtlCol="0" anchor="ctr">
            <a:spAutoFit/>
          </a:bodyPr>
          <a:lstStyle>
            <a:lvl1pPr marL="0" indent="0" algn="l" defTabSz="914377" rtl="0" eaLnBrk="1" latinLnBrk="0" hangingPunct="1">
              <a:lnSpc>
                <a:spcPct val="90000"/>
              </a:lnSpc>
              <a:spcBef>
                <a:spcPts val="1000"/>
              </a:spcBef>
              <a:buFont typeface="Arial" panose="020B0604020202020204" pitchFamily="34" charset="0"/>
              <a:buNone/>
              <a:defRPr sz="3200" kern="1200">
                <a:solidFill>
                  <a:schemeClr val="tx1">
                    <a:lumMod val="75000"/>
                    <a:lumOff val="25000"/>
                  </a:schemeClr>
                </a:solidFill>
                <a:latin typeface="Gill Sans MT" panose="020B0502020104020203" pitchFamily="34" charset="0"/>
                <a:ea typeface="+mn-ea"/>
                <a:cs typeface="Segoe UI" panose="020B0502040204020203" pitchFamily="34" charset="0"/>
              </a:defRPr>
            </a:lvl1pPr>
            <a:lvl2pPr marL="685783" indent="-228594" algn="l" defTabSz="914377" rtl="0" eaLnBrk="1" latinLnBrk="0" hangingPunct="1">
              <a:lnSpc>
                <a:spcPct val="90000"/>
              </a:lnSpc>
              <a:spcBef>
                <a:spcPts val="500"/>
              </a:spcBef>
              <a:buFont typeface="Arial" panose="020B0604020202020204" pitchFamily="34" charset="0"/>
              <a:buChar char="•"/>
              <a:defRPr sz="2800" kern="1200">
                <a:solidFill>
                  <a:schemeClr val="tx1">
                    <a:lumMod val="75000"/>
                    <a:lumOff val="25000"/>
                  </a:schemeClr>
                </a:solidFill>
                <a:latin typeface="Gill Sans MT" panose="020B0502020104020203" pitchFamily="34" charset="0"/>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Gill Sans MT" panose="020B0502020104020203" pitchFamily="34" charset="0"/>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Gill Sans MT" panose="020B0502020104020203" pitchFamily="34" charset="0"/>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Gill Sans MT" panose="020B0502020104020203" pitchFamily="34" charset="0"/>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l-PL" dirty="0" err="1"/>
              <a:t>Acceptance</a:t>
            </a:r>
            <a:r>
              <a:rPr lang="pl-PL" dirty="0"/>
              <a:t> test</a:t>
            </a:r>
            <a:endParaRPr lang="en-US" dirty="0"/>
          </a:p>
        </p:txBody>
      </p:sp>
    </p:spTree>
    <p:extLst>
      <p:ext uri="{BB962C8B-B14F-4D97-AF65-F5344CB8AC3E}">
        <p14:creationId xmlns:p14="http://schemas.microsoft.com/office/powerpoint/2010/main" val="615468191"/>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4C7287-25EE-41A6-A2BD-D98C5ADAF8E3}"/>
              </a:ext>
            </a:extLst>
          </p:cNvPr>
          <p:cNvSpPr>
            <a:spLocks noGrp="1"/>
          </p:cNvSpPr>
          <p:nvPr>
            <p:ph type="title"/>
          </p:nvPr>
        </p:nvSpPr>
        <p:spPr/>
        <p:txBody>
          <a:bodyPr/>
          <a:lstStyle/>
          <a:p>
            <a:r>
              <a:rPr lang="pl-PL" dirty="0" err="1"/>
              <a:t>Quick</a:t>
            </a:r>
            <a:r>
              <a:rPr lang="pl-PL" dirty="0"/>
              <a:t> </a:t>
            </a:r>
            <a:r>
              <a:rPr lang="pl-PL" dirty="0" err="1"/>
              <a:t>break</a:t>
            </a:r>
            <a:r>
              <a:rPr lang="pl-PL" dirty="0"/>
              <a:t> for CQRS</a:t>
            </a:r>
            <a:endParaRPr lang="en-US" dirty="0"/>
          </a:p>
        </p:txBody>
      </p:sp>
    </p:spTree>
    <p:extLst>
      <p:ext uri="{BB962C8B-B14F-4D97-AF65-F5344CB8AC3E}">
        <p14:creationId xmlns:p14="http://schemas.microsoft.com/office/powerpoint/2010/main" val="25818997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85D5DE9D-0F8F-436C-B60F-8646417F9E2A}"/>
              </a:ext>
            </a:extLst>
          </p:cNvPr>
          <p:cNvSpPr>
            <a:spLocks noGrp="1"/>
          </p:cNvSpPr>
          <p:nvPr>
            <p:ph sz="quarter" idx="12"/>
          </p:nvPr>
        </p:nvSpPr>
        <p:spPr>
          <a:xfrm>
            <a:off x="332509" y="1189176"/>
            <a:ext cx="11471564" cy="3928255"/>
          </a:xfrm>
        </p:spPr>
        <p:txBody>
          <a:bodyPr/>
          <a:lstStyle/>
          <a:p>
            <a:r>
              <a:rPr lang="en-US" dirty="0"/>
              <a:t>Command Query Responsibility Segregation</a:t>
            </a:r>
          </a:p>
          <a:p>
            <a:endParaRPr lang="en-US" dirty="0"/>
          </a:p>
          <a:p>
            <a:r>
              <a:rPr lang="en-US" dirty="0"/>
              <a:t>Different read and write representation of data</a:t>
            </a:r>
          </a:p>
          <a:p>
            <a:r>
              <a:rPr lang="en-US" dirty="0"/>
              <a:t>Data contention when operating in parallel on the same set of data</a:t>
            </a:r>
          </a:p>
          <a:p>
            <a:r>
              <a:rPr lang="en-US" dirty="0"/>
              <a:t>Different performance need between data write and read</a:t>
            </a:r>
          </a:p>
          <a:p>
            <a:r>
              <a:rPr lang="en-US" dirty="0"/>
              <a:t>One context and one permissions set for both read and write operations</a:t>
            </a:r>
          </a:p>
        </p:txBody>
      </p:sp>
      <p:sp>
        <p:nvSpPr>
          <p:cNvPr id="3" name="Title 2">
            <a:extLst>
              <a:ext uri="{FF2B5EF4-FFF2-40B4-BE49-F238E27FC236}">
                <a16:creationId xmlns:a16="http://schemas.microsoft.com/office/drawing/2014/main" id="{3313B572-DCFA-471D-905E-3FEE9D037B30}"/>
              </a:ext>
            </a:extLst>
          </p:cNvPr>
          <p:cNvSpPr>
            <a:spLocks noGrp="1"/>
          </p:cNvSpPr>
          <p:nvPr>
            <p:ph type="title"/>
          </p:nvPr>
        </p:nvSpPr>
        <p:spPr/>
        <p:txBody>
          <a:bodyPr/>
          <a:lstStyle/>
          <a:p>
            <a:r>
              <a:rPr lang="en-US" dirty="0"/>
              <a:t>CQRS why?</a:t>
            </a:r>
          </a:p>
        </p:txBody>
      </p:sp>
    </p:spTree>
    <p:extLst>
      <p:ext uri="{BB962C8B-B14F-4D97-AF65-F5344CB8AC3E}">
        <p14:creationId xmlns:p14="http://schemas.microsoft.com/office/powerpoint/2010/main" val="399276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85D5DE9D-0F8F-436C-B60F-8646417F9E2A}"/>
              </a:ext>
            </a:extLst>
          </p:cNvPr>
          <p:cNvSpPr>
            <a:spLocks noGrp="1"/>
          </p:cNvSpPr>
          <p:nvPr>
            <p:ph sz="quarter" idx="12"/>
          </p:nvPr>
        </p:nvSpPr>
        <p:spPr>
          <a:xfrm>
            <a:off x="332509" y="1189176"/>
            <a:ext cx="11471564" cy="4056495"/>
          </a:xfrm>
        </p:spPr>
        <p:txBody>
          <a:bodyPr/>
          <a:lstStyle/>
          <a:p>
            <a:r>
              <a:rPr lang="en-US" dirty="0"/>
              <a:t>Command Query Responsibility Segregation</a:t>
            </a:r>
          </a:p>
          <a:p>
            <a:endParaRPr lang="en-US" dirty="0"/>
          </a:p>
          <a:p>
            <a:r>
              <a:rPr lang="pl-PL" dirty="0" err="1"/>
              <a:t>Separate</a:t>
            </a:r>
            <a:r>
              <a:rPr lang="pl-PL" dirty="0"/>
              <a:t> </a:t>
            </a:r>
            <a:r>
              <a:rPr lang="pl-PL" dirty="0" err="1"/>
              <a:t>reads</a:t>
            </a:r>
            <a:r>
              <a:rPr lang="pl-PL" dirty="0"/>
              <a:t> (</a:t>
            </a:r>
            <a:r>
              <a:rPr lang="pl-PL" dirty="0" err="1"/>
              <a:t>queries</a:t>
            </a:r>
            <a:r>
              <a:rPr lang="pl-PL" dirty="0"/>
              <a:t>) from </a:t>
            </a:r>
            <a:r>
              <a:rPr lang="pl-PL" dirty="0" err="1"/>
              <a:t>writes</a:t>
            </a:r>
            <a:r>
              <a:rPr lang="pl-PL" dirty="0"/>
              <a:t> (</a:t>
            </a:r>
            <a:r>
              <a:rPr lang="pl-PL" dirty="0" err="1"/>
              <a:t>commands</a:t>
            </a:r>
            <a:r>
              <a:rPr lang="pl-PL" dirty="0"/>
              <a:t>)</a:t>
            </a:r>
          </a:p>
          <a:p>
            <a:r>
              <a:rPr lang="pl-PL" dirty="0" err="1"/>
              <a:t>Can</a:t>
            </a:r>
            <a:r>
              <a:rPr lang="pl-PL" dirty="0"/>
              <a:t> </a:t>
            </a:r>
            <a:r>
              <a:rPr lang="pl-PL" dirty="0" err="1"/>
              <a:t>maximise</a:t>
            </a:r>
            <a:r>
              <a:rPr lang="pl-PL" dirty="0"/>
              <a:t> performance, </a:t>
            </a:r>
            <a:r>
              <a:rPr lang="pl-PL" dirty="0" err="1"/>
              <a:t>scalability</a:t>
            </a:r>
            <a:r>
              <a:rPr lang="pl-PL" dirty="0"/>
              <a:t>, and </a:t>
            </a:r>
            <a:r>
              <a:rPr lang="pl-PL" dirty="0" err="1"/>
              <a:t>simplicity</a:t>
            </a:r>
            <a:endParaRPr lang="pl-PL" dirty="0"/>
          </a:p>
          <a:p>
            <a:r>
              <a:rPr lang="pl-PL" dirty="0" err="1"/>
              <a:t>Easy</a:t>
            </a:r>
            <a:r>
              <a:rPr lang="pl-PL" dirty="0"/>
              <a:t> to </a:t>
            </a:r>
            <a:r>
              <a:rPr lang="pl-PL" dirty="0" err="1"/>
              <a:t>add</a:t>
            </a:r>
            <a:r>
              <a:rPr lang="pl-PL" dirty="0"/>
              <a:t> </a:t>
            </a:r>
            <a:r>
              <a:rPr lang="pl-PL" dirty="0" err="1"/>
              <a:t>new</a:t>
            </a:r>
            <a:r>
              <a:rPr lang="pl-PL" dirty="0"/>
              <a:t> </a:t>
            </a:r>
            <a:r>
              <a:rPr lang="pl-PL" dirty="0" err="1"/>
              <a:t>features</a:t>
            </a:r>
            <a:r>
              <a:rPr lang="pl-PL" dirty="0"/>
              <a:t>, </a:t>
            </a:r>
            <a:r>
              <a:rPr lang="pl-PL" dirty="0" err="1"/>
              <a:t>just</a:t>
            </a:r>
            <a:r>
              <a:rPr lang="pl-PL" dirty="0"/>
              <a:t> </a:t>
            </a:r>
            <a:r>
              <a:rPr lang="pl-PL" dirty="0" err="1"/>
              <a:t>add</a:t>
            </a:r>
            <a:r>
              <a:rPr lang="pl-PL" dirty="0"/>
              <a:t> a </a:t>
            </a:r>
            <a:r>
              <a:rPr lang="pl-PL" dirty="0" err="1"/>
              <a:t>new</a:t>
            </a:r>
            <a:r>
              <a:rPr lang="pl-PL" dirty="0"/>
              <a:t> </a:t>
            </a:r>
            <a:r>
              <a:rPr lang="pl-PL" dirty="0" err="1"/>
              <a:t>query</a:t>
            </a:r>
            <a:r>
              <a:rPr lang="pl-PL" dirty="0"/>
              <a:t> </a:t>
            </a:r>
            <a:r>
              <a:rPr lang="pl-PL" dirty="0" err="1"/>
              <a:t>or</a:t>
            </a:r>
            <a:r>
              <a:rPr lang="pl-PL" dirty="0"/>
              <a:t> </a:t>
            </a:r>
            <a:r>
              <a:rPr lang="pl-PL" dirty="0" err="1"/>
              <a:t>command</a:t>
            </a:r>
            <a:endParaRPr lang="pl-PL" dirty="0"/>
          </a:p>
          <a:p>
            <a:r>
              <a:rPr lang="pl-PL" dirty="0" err="1"/>
              <a:t>Easy</a:t>
            </a:r>
            <a:r>
              <a:rPr lang="pl-PL" dirty="0"/>
              <a:t> to </a:t>
            </a:r>
            <a:r>
              <a:rPr lang="pl-PL" dirty="0" err="1"/>
              <a:t>maintain</a:t>
            </a:r>
            <a:r>
              <a:rPr lang="pl-PL" dirty="0"/>
              <a:t>, </a:t>
            </a:r>
            <a:r>
              <a:rPr lang="pl-PL" dirty="0" err="1"/>
              <a:t>changes</a:t>
            </a:r>
            <a:r>
              <a:rPr lang="pl-PL" dirty="0"/>
              <a:t> </a:t>
            </a:r>
            <a:r>
              <a:rPr lang="pl-PL" dirty="0" err="1"/>
              <a:t>only</a:t>
            </a:r>
            <a:r>
              <a:rPr lang="pl-PL" dirty="0"/>
              <a:t> </a:t>
            </a:r>
            <a:r>
              <a:rPr lang="pl-PL" dirty="0" err="1"/>
              <a:t>affect</a:t>
            </a:r>
            <a:r>
              <a:rPr lang="pl-PL" dirty="0"/>
              <a:t> one </a:t>
            </a:r>
            <a:r>
              <a:rPr lang="pl-PL" dirty="0" err="1"/>
              <a:t>command</a:t>
            </a:r>
            <a:r>
              <a:rPr lang="pl-PL" dirty="0"/>
              <a:t> </a:t>
            </a:r>
            <a:r>
              <a:rPr lang="pl-PL" dirty="0" err="1"/>
              <a:t>or</a:t>
            </a:r>
            <a:r>
              <a:rPr lang="pl-PL" dirty="0"/>
              <a:t> </a:t>
            </a:r>
            <a:r>
              <a:rPr lang="pl-PL" dirty="0" err="1"/>
              <a:t>query</a:t>
            </a:r>
            <a:endParaRPr lang="en-US" dirty="0"/>
          </a:p>
          <a:p>
            <a:endParaRPr lang="en-US" dirty="0"/>
          </a:p>
        </p:txBody>
      </p:sp>
      <p:sp>
        <p:nvSpPr>
          <p:cNvPr id="3" name="Title 2">
            <a:extLst>
              <a:ext uri="{FF2B5EF4-FFF2-40B4-BE49-F238E27FC236}">
                <a16:creationId xmlns:a16="http://schemas.microsoft.com/office/drawing/2014/main" id="{3313B572-DCFA-471D-905E-3FEE9D037B30}"/>
              </a:ext>
            </a:extLst>
          </p:cNvPr>
          <p:cNvSpPr>
            <a:spLocks noGrp="1"/>
          </p:cNvSpPr>
          <p:nvPr>
            <p:ph type="title"/>
          </p:nvPr>
        </p:nvSpPr>
        <p:spPr/>
        <p:txBody>
          <a:bodyPr/>
          <a:lstStyle/>
          <a:p>
            <a:r>
              <a:rPr lang="en-US" dirty="0"/>
              <a:t>CQRS advantages</a:t>
            </a:r>
          </a:p>
        </p:txBody>
      </p:sp>
    </p:spTree>
    <p:extLst>
      <p:ext uri="{BB962C8B-B14F-4D97-AF65-F5344CB8AC3E}">
        <p14:creationId xmlns:p14="http://schemas.microsoft.com/office/powerpoint/2010/main" val="2074485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23737EC-37A3-4081-B1F0-CAE9971EDDD5}"/>
              </a:ext>
            </a:extLst>
          </p:cNvPr>
          <p:cNvSpPr>
            <a:spLocks noGrp="1"/>
          </p:cNvSpPr>
          <p:nvPr>
            <p:ph sz="quarter" idx="11"/>
          </p:nvPr>
        </p:nvSpPr>
        <p:spPr>
          <a:xfrm>
            <a:off x="332508" y="1324333"/>
            <a:ext cx="5521362" cy="4754956"/>
          </a:xfrm>
        </p:spPr>
        <p:txBody>
          <a:bodyPr/>
          <a:lstStyle/>
          <a:p>
            <a:pPr>
              <a:lnSpc>
                <a:spcPct val="150000"/>
              </a:lnSpc>
            </a:pPr>
            <a:r>
              <a:rPr lang="pl-PL" sz="3600" b="1" dirty="0" err="1"/>
              <a:t>Command</a:t>
            </a:r>
            <a:r>
              <a:rPr lang="pl-PL" sz="3600" dirty="0"/>
              <a:t> </a:t>
            </a:r>
          </a:p>
          <a:p>
            <a:pPr>
              <a:lnSpc>
                <a:spcPct val="150000"/>
              </a:lnSpc>
            </a:pPr>
            <a:r>
              <a:rPr lang="pl-PL" sz="3600" dirty="0" err="1"/>
              <a:t>Does</a:t>
            </a:r>
            <a:r>
              <a:rPr lang="pl-PL" sz="3600" dirty="0"/>
              <a:t> </a:t>
            </a:r>
            <a:r>
              <a:rPr lang="pl-PL" sz="3600" dirty="0" err="1"/>
              <a:t>something</a:t>
            </a:r>
            <a:endParaRPr lang="pl-PL" sz="3600" dirty="0"/>
          </a:p>
          <a:p>
            <a:pPr>
              <a:lnSpc>
                <a:spcPct val="150000"/>
              </a:lnSpc>
            </a:pPr>
            <a:r>
              <a:rPr lang="pl-PL" sz="3600" dirty="0" err="1"/>
              <a:t>Should</a:t>
            </a:r>
            <a:r>
              <a:rPr lang="pl-PL" sz="3600" dirty="0"/>
              <a:t> </a:t>
            </a:r>
            <a:r>
              <a:rPr lang="pl-PL" sz="3600" dirty="0" err="1"/>
              <a:t>modify</a:t>
            </a:r>
            <a:r>
              <a:rPr lang="pl-PL" sz="3600" dirty="0"/>
              <a:t> </a:t>
            </a:r>
            <a:r>
              <a:rPr lang="pl-PL" sz="3600" dirty="0" err="1"/>
              <a:t>state</a:t>
            </a:r>
            <a:endParaRPr lang="pl-PL" sz="3600" dirty="0"/>
          </a:p>
          <a:p>
            <a:pPr>
              <a:lnSpc>
                <a:spcPct val="150000"/>
              </a:lnSpc>
            </a:pPr>
            <a:r>
              <a:rPr lang="pl-PL" sz="3600" dirty="0" err="1"/>
              <a:t>Should</a:t>
            </a:r>
            <a:r>
              <a:rPr lang="pl-PL" sz="3600" dirty="0"/>
              <a:t> not return a </a:t>
            </a:r>
            <a:r>
              <a:rPr lang="pl-PL" sz="3600" dirty="0" err="1"/>
              <a:t>value</a:t>
            </a:r>
            <a:endParaRPr lang="pl-PL" sz="3600" dirty="0"/>
          </a:p>
          <a:p>
            <a:pPr>
              <a:lnSpc>
                <a:spcPct val="150000"/>
              </a:lnSpc>
            </a:pPr>
            <a:endParaRPr lang="en-US" sz="3600" dirty="0"/>
          </a:p>
        </p:txBody>
      </p:sp>
      <p:sp>
        <p:nvSpPr>
          <p:cNvPr id="6" name="Content Placeholder 5">
            <a:extLst>
              <a:ext uri="{FF2B5EF4-FFF2-40B4-BE49-F238E27FC236}">
                <a16:creationId xmlns:a16="http://schemas.microsoft.com/office/drawing/2014/main" id="{3235A10C-E60D-4448-83B4-8E25E4DB1468}"/>
              </a:ext>
            </a:extLst>
          </p:cNvPr>
          <p:cNvSpPr>
            <a:spLocks noGrp="1"/>
          </p:cNvSpPr>
          <p:nvPr>
            <p:ph sz="quarter" idx="12"/>
          </p:nvPr>
        </p:nvSpPr>
        <p:spPr>
          <a:xfrm>
            <a:off x="6331621" y="1324332"/>
            <a:ext cx="5472451" cy="4754956"/>
          </a:xfrm>
        </p:spPr>
        <p:txBody>
          <a:bodyPr/>
          <a:lstStyle/>
          <a:p>
            <a:pPr>
              <a:lnSpc>
                <a:spcPct val="150000"/>
              </a:lnSpc>
            </a:pPr>
            <a:r>
              <a:rPr lang="pl-PL" sz="3600" b="1" dirty="0"/>
              <a:t>Query</a:t>
            </a:r>
          </a:p>
          <a:p>
            <a:pPr>
              <a:lnSpc>
                <a:spcPct val="150000"/>
              </a:lnSpc>
            </a:pPr>
            <a:r>
              <a:rPr lang="pl-PL" sz="3600" dirty="0" err="1"/>
              <a:t>Answers</a:t>
            </a:r>
            <a:r>
              <a:rPr lang="pl-PL" sz="3600" dirty="0"/>
              <a:t> a </a:t>
            </a:r>
            <a:r>
              <a:rPr lang="pl-PL" sz="3600" dirty="0" err="1"/>
              <a:t>question</a:t>
            </a:r>
            <a:endParaRPr lang="pl-PL" sz="3600" dirty="0"/>
          </a:p>
          <a:p>
            <a:pPr>
              <a:lnSpc>
                <a:spcPct val="150000"/>
              </a:lnSpc>
            </a:pPr>
            <a:r>
              <a:rPr lang="pl-PL" sz="3600" dirty="0" err="1"/>
              <a:t>Should</a:t>
            </a:r>
            <a:r>
              <a:rPr lang="pl-PL" sz="3600" dirty="0"/>
              <a:t> not </a:t>
            </a:r>
            <a:r>
              <a:rPr lang="pl-PL" sz="3600" dirty="0" err="1"/>
              <a:t>modify</a:t>
            </a:r>
            <a:r>
              <a:rPr lang="pl-PL" sz="3600" dirty="0"/>
              <a:t> </a:t>
            </a:r>
            <a:r>
              <a:rPr lang="pl-PL" sz="3600" dirty="0" err="1"/>
              <a:t>state</a:t>
            </a:r>
            <a:endParaRPr lang="pl-PL" sz="3600" dirty="0"/>
          </a:p>
          <a:p>
            <a:pPr>
              <a:lnSpc>
                <a:spcPct val="150000"/>
              </a:lnSpc>
            </a:pPr>
            <a:r>
              <a:rPr lang="pl-PL" sz="3600" dirty="0" err="1"/>
              <a:t>Should</a:t>
            </a:r>
            <a:r>
              <a:rPr lang="pl-PL" sz="3600" dirty="0"/>
              <a:t> return a </a:t>
            </a:r>
            <a:r>
              <a:rPr lang="pl-PL" sz="3600" dirty="0" err="1"/>
              <a:t>value</a:t>
            </a:r>
            <a:endParaRPr lang="en-US" sz="3600" dirty="0"/>
          </a:p>
          <a:p>
            <a:pPr>
              <a:lnSpc>
                <a:spcPct val="150000"/>
              </a:lnSpc>
            </a:pPr>
            <a:endParaRPr lang="en-US" sz="3600" dirty="0"/>
          </a:p>
        </p:txBody>
      </p:sp>
      <p:sp>
        <p:nvSpPr>
          <p:cNvPr id="2" name="Title 1">
            <a:extLst>
              <a:ext uri="{FF2B5EF4-FFF2-40B4-BE49-F238E27FC236}">
                <a16:creationId xmlns:a16="http://schemas.microsoft.com/office/drawing/2014/main" id="{842AA8D9-A0DF-4053-96AE-4A511E640478}"/>
              </a:ext>
            </a:extLst>
          </p:cNvPr>
          <p:cNvSpPr>
            <a:spLocks noGrp="1"/>
          </p:cNvSpPr>
          <p:nvPr>
            <p:ph type="title"/>
          </p:nvPr>
        </p:nvSpPr>
        <p:spPr/>
        <p:txBody>
          <a:bodyPr/>
          <a:lstStyle/>
          <a:p>
            <a:r>
              <a:rPr lang="en-US" dirty="0"/>
              <a:t>Command-query Separation</a:t>
            </a:r>
          </a:p>
        </p:txBody>
      </p:sp>
    </p:spTree>
    <p:extLst>
      <p:ext uri="{BB962C8B-B14F-4D97-AF65-F5344CB8AC3E}">
        <p14:creationId xmlns:p14="http://schemas.microsoft.com/office/powerpoint/2010/main" val="4151665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AD0AFA-CD8D-44C1-891A-9F5E23A411E7}"/>
              </a:ext>
            </a:extLst>
          </p:cNvPr>
          <p:cNvSpPr>
            <a:spLocks noGrp="1"/>
          </p:cNvSpPr>
          <p:nvPr>
            <p:ph type="title"/>
          </p:nvPr>
        </p:nvSpPr>
        <p:spPr/>
        <p:txBody>
          <a:bodyPr/>
          <a:lstStyle/>
          <a:p>
            <a:r>
              <a:rPr lang="pl-PL" dirty="0"/>
              <a:t>CQRS Architecture</a:t>
            </a:r>
            <a:br>
              <a:rPr lang="en-US" dirty="0"/>
            </a:br>
            <a:endParaRPr lang="en-US" dirty="0"/>
          </a:p>
        </p:txBody>
      </p:sp>
      <p:sp>
        <p:nvSpPr>
          <p:cNvPr id="5" name="Rounded Rectangle 4">
            <a:extLst>
              <a:ext uri="{FF2B5EF4-FFF2-40B4-BE49-F238E27FC236}">
                <a16:creationId xmlns:a16="http://schemas.microsoft.com/office/drawing/2014/main" id="{D666D4BE-BB7C-DD42-A89B-68C0BB01C55B}"/>
              </a:ext>
            </a:extLst>
          </p:cNvPr>
          <p:cNvSpPr/>
          <p:nvPr/>
        </p:nvSpPr>
        <p:spPr>
          <a:xfrm>
            <a:off x="5372100" y="967780"/>
            <a:ext cx="1795182" cy="813547"/>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PL" dirty="0"/>
              <a:t>Users</a:t>
            </a:r>
          </a:p>
        </p:txBody>
      </p:sp>
      <p:sp>
        <p:nvSpPr>
          <p:cNvPr id="6" name="Cylinder 8">
            <a:extLst>
              <a:ext uri="{FF2B5EF4-FFF2-40B4-BE49-F238E27FC236}">
                <a16:creationId xmlns:a16="http://schemas.microsoft.com/office/drawing/2014/main" id="{6FE3AF09-E220-A94A-A9E3-07FB7D13F50A}"/>
              </a:ext>
            </a:extLst>
          </p:cNvPr>
          <p:cNvSpPr/>
          <p:nvPr/>
        </p:nvSpPr>
        <p:spPr>
          <a:xfrm>
            <a:off x="5405717" y="6055097"/>
            <a:ext cx="1795181" cy="813547"/>
          </a:xfrm>
          <a:prstGeom prst="can">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1600" dirty="0">
                <a:solidFill>
                  <a:schemeClr val="tx1"/>
                </a:solidFill>
              </a:rPr>
              <a:t>Database</a:t>
            </a:r>
          </a:p>
        </p:txBody>
      </p:sp>
      <p:sp>
        <p:nvSpPr>
          <p:cNvPr id="7" name="Rounded Rectangle 6">
            <a:extLst>
              <a:ext uri="{FF2B5EF4-FFF2-40B4-BE49-F238E27FC236}">
                <a16:creationId xmlns:a16="http://schemas.microsoft.com/office/drawing/2014/main" id="{1BD75B6A-587B-7C4E-80F9-7CB3067B0512}"/>
              </a:ext>
            </a:extLst>
          </p:cNvPr>
          <p:cNvSpPr/>
          <p:nvPr/>
        </p:nvSpPr>
        <p:spPr>
          <a:xfrm>
            <a:off x="3429000" y="2171700"/>
            <a:ext cx="5681382" cy="645459"/>
          </a:xfrm>
          <a:prstGeom prst="roundRect">
            <a:avLst/>
          </a:prstGeom>
          <a:solidFill>
            <a:schemeClr val="accent2">
              <a:lumMod val="60000"/>
              <a:lumOff val="4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PL" dirty="0">
                <a:solidFill>
                  <a:schemeClr val="tx1">
                    <a:lumMod val="85000"/>
                    <a:lumOff val="15000"/>
                  </a:schemeClr>
                </a:solidFill>
              </a:rPr>
              <a:t>Presentation</a:t>
            </a:r>
          </a:p>
        </p:txBody>
      </p:sp>
      <p:sp>
        <p:nvSpPr>
          <p:cNvPr id="8" name="Rounded Rectangle 7">
            <a:extLst>
              <a:ext uri="{FF2B5EF4-FFF2-40B4-BE49-F238E27FC236}">
                <a16:creationId xmlns:a16="http://schemas.microsoft.com/office/drawing/2014/main" id="{83AD740A-12A1-6D4C-844B-4AF2F67AAE18}"/>
              </a:ext>
            </a:extLst>
          </p:cNvPr>
          <p:cNvSpPr/>
          <p:nvPr/>
        </p:nvSpPr>
        <p:spPr>
          <a:xfrm>
            <a:off x="6640606" y="3149230"/>
            <a:ext cx="2543735" cy="645459"/>
          </a:xfrm>
          <a:prstGeom prst="roundRect">
            <a:avLst/>
          </a:prstGeom>
          <a:solidFill>
            <a:schemeClr val="accent2">
              <a:lumMod val="60000"/>
              <a:lumOff val="4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PL" dirty="0">
                <a:solidFill>
                  <a:schemeClr val="tx1">
                    <a:lumMod val="85000"/>
                    <a:lumOff val="15000"/>
                  </a:schemeClr>
                </a:solidFill>
              </a:rPr>
              <a:t>Command</a:t>
            </a:r>
          </a:p>
        </p:txBody>
      </p:sp>
      <p:sp>
        <p:nvSpPr>
          <p:cNvPr id="9" name="Rounded Rectangle 8">
            <a:extLst>
              <a:ext uri="{FF2B5EF4-FFF2-40B4-BE49-F238E27FC236}">
                <a16:creationId xmlns:a16="http://schemas.microsoft.com/office/drawing/2014/main" id="{D4EBF3DA-4992-7E4A-8B0A-44A79BC84482}"/>
              </a:ext>
            </a:extLst>
          </p:cNvPr>
          <p:cNvSpPr/>
          <p:nvPr/>
        </p:nvSpPr>
        <p:spPr>
          <a:xfrm>
            <a:off x="6640606" y="4156174"/>
            <a:ext cx="2543735" cy="645459"/>
          </a:xfrm>
          <a:prstGeom prst="roundRect">
            <a:avLst/>
          </a:prstGeom>
          <a:solidFill>
            <a:schemeClr val="accent2">
              <a:lumMod val="60000"/>
              <a:lumOff val="4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PL" dirty="0">
                <a:solidFill>
                  <a:schemeClr val="tx1">
                    <a:lumMod val="85000"/>
                    <a:lumOff val="15000"/>
                  </a:schemeClr>
                </a:solidFill>
              </a:rPr>
              <a:t>Domain</a:t>
            </a:r>
          </a:p>
        </p:txBody>
      </p:sp>
      <p:sp>
        <p:nvSpPr>
          <p:cNvPr id="10" name="Rounded Rectangle 9">
            <a:extLst>
              <a:ext uri="{FF2B5EF4-FFF2-40B4-BE49-F238E27FC236}">
                <a16:creationId xmlns:a16="http://schemas.microsoft.com/office/drawing/2014/main" id="{48C88C0B-FDBA-6142-9169-330BEE9FAE72}"/>
              </a:ext>
            </a:extLst>
          </p:cNvPr>
          <p:cNvSpPr/>
          <p:nvPr/>
        </p:nvSpPr>
        <p:spPr>
          <a:xfrm>
            <a:off x="6640606" y="5075054"/>
            <a:ext cx="2469776" cy="645459"/>
          </a:xfrm>
          <a:prstGeom prst="roundRect">
            <a:avLst/>
          </a:prstGeom>
          <a:solidFill>
            <a:schemeClr val="accent2">
              <a:lumMod val="60000"/>
              <a:lumOff val="4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PL" dirty="0">
                <a:solidFill>
                  <a:schemeClr val="tx1">
                    <a:lumMod val="85000"/>
                    <a:lumOff val="15000"/>
                  </a:schemeClr>
                </a:solidFill>
              </a:rPr>
              <a:t>Persistence</a:t>
            </a:r>
          </a:p>
        </p:txBody>
      </p:sp>
      <p:sp>
        <p:nvSpPr>
          <p:cNvPr id="11" name="Rounded Rectangle 10">
            <a:extLst>
              <a:ext uri="{FF2B5EF4-FFF2-40B4-BE49-F238E27FC236}">
                <a16:creationId xmlns:a16="http://schemas.microsoft.com/office/drawing/2014/main" id="{412A714A-21AB-1648-B9CF-FC18CF7B5447}"/>
              </a:ext>
            </a:extLst>
          </p:cNvPr>
          <p:cNvSpPr/>
          <p:nvPr/>
        </p:nvSpPr>
        <p:spPr>
          <a:xfrm>
            <a:off x="3429000" y="3149230"/>
            <a:ext cx="2543735" cy="645459"/>
          </a:xfrm>
          <a:prstGeom prst="roundRect">
            <a:avLst/>
          </a:prstGeom>
          <a:solidFill>
            <a:schemeClr val="accent2">
              <a:lumMod val="60000"/>
              <a:lumOff val="4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PL" dirty="0">
                <a:solidFill>
                  <a:schemeClr val="tx1">
                    <a:lumMod val="85000"/>
                    <a:lumOff val="15000"/>
                  </a:schemeClr>
                </a:solidFill>
              </a:rPr>
              <a:t>Query</a:t>
            </a:r>
          </a:p>
        </p:txBody>
      </p:sp>
      <p:sp>
        <p:nvSpPr>
          <p:cNvPr id="12" name="Rounded Rectangle 11">
            <a:extLst>
              <a:ext uri="{FF2B5EF4-FFF2-40B4-BE49-F238E27FC236}">
                <a16:creationId xmlns:a16="http://schemas.microsoft.com/office/drawing/2014/main" id="{48A642AB-80F6-7448-9FFA-13329C659FC2}"/>
              </a:ext>
            </a:extLst>
          </p:cNvPr>
          <p:cNvSpPr/>
          <p:nvPr/>
        </p:nvSpPr>
        <p:spPr>
          <a:xfrm>
            <a:off x="3462616" y="5133704"/>
            <a:ext cx="2469776" cy="645459"/>
          </a:xfrm>
          <a:prstGeom prst="roundRect">
            <a:avLst/>
          </a:prstGeom>
          <a:solidFill>
            <a:schemeClr val="accent2">
              <a:lumMod val="60000"/>
              <a:lumOff val="4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PL" dirty="0">
                <a:solidFill>
                  <a:schemeClr val="tx1">
                    <a:lumMod val="85000"/>
                    <a:lumOff val="15000"/>
                  </a:schemeClr>
                </a:solidFill>
              </a:rPr>
              <a:t>Data Access</a:t>
            </a:r>
          </a:p>
        </p:txBody>
      </p:sp>
      <p:cxnSp>
        <p:nvCxnSpPr>
          <p:cNvPr id="14" name="Straight Arrow Connector 13">
            <a:extLst>
              <a:ext uri="{FF2B5EF4-FFF2-40B4-BE49-F238E27FC236}">
                <a16:creationId xmlns:a16="http://schemas.microsoft.com/office/drawing/2014/main" id="{6548FD67-7A5F-D142-8CC8-0BBAA2B3C868}"/>
              </a:ext>
            </a:extLst>
          </p:cNvPr>
          <p:cNvCxnSpPr/>
          <p:nvPr/>
        </p:nvCxnSpPr>
        <p:spPr>
          <a:xfrm>
            <a:off x="6640606" y="1801906"/>
            <a:ext cx="0" cy="369794"/>
          </a:xfrm>
          <a:prstGeom prst="straightConnector1">
            <a:avLst/>
          </a:prstGeom>
          <a:ln>
            <a:solidFill>
              <a:schemeClr val="tx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1FE4D248-ED4F-6843-9662-10BF65B3690C}"/>
              </a:ext>
            </a:extLst>
          </p:cNvPr>
          <p:cNvCxnSpPr>
            <a:cxnSpLocks/>
          </p:cNvCxnSpPr>
          <p:nvPr/>
        </p:nvCxnSpPr>
        <p:spPr>
          <a:xfrm>
            <a:off x="7922558" y="2788026"/>
            <a:ext cx="0" cy="369794"/>
          </a:xfrm>
          <a:prstGeom prst="straightConnector1">
            <a:avLst/>
          </a:prstGeom>
          <a:ln>
            <a:solidFill>
              <a:schemeClr val="tx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2EEB01E0-F8F1-5542-86A7-A20E0FEB90D2}"/>
              </a:ext>
            </a:extLst>
          </p:cNvPr>
          <p:cNvCxnSpPr>
            <a:cxnSpLocks/>
          </p:cNvCxnSpPr>
          <p:nvPr/>
        </p:nvCxnSpPr>
        <p:spPr>
          <a:xfrm>
            <a:off x="7913590" y="3774151"/>
            <a:ext cx="0" cy="369794"/>
          </a:xfrm>
          <a:prstGeom prst="straightConnector1">
            <a:avLst/>
          </a:prstGeom>
          <a:ln>
            <a:solidFill>
              <a:schemeClr val="tx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D590B24A-071F-2443-9E5C-4ACA0A486A66}"/>
              </a:ext>
            </a:extLst>
          </p:cNvPr>
          <p:cNvCxnSpPr>
            <a:cxnSpLocks/>
          </p:cNvCxnSpPr>
          <p:nvPr/>
        </p:nvCxnSpPr>
        <p:spPr>
          <a:xfrm>
            <a:off x="7913590" y="4722161"/>
            <a:ext cx="0" cy="369794"/>
          </a:xfrm>
          <a:prstGeom prst="straightConnector1">
            <a:avLst/>
          </a:prstGeom>
          <a:ln>
            <a:solidFill>
              <a:schemeClr val="tx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D767EE4D-F0A6-5841-B80B-D7A56E36791D}"/>
              </a:ext>
            </a:extLst>
          </p:cNvPr>
          <p:cNvCxnSpPr>
            <a:cxnSpLocks/>
          </p:cNvCxnSpPr>
          <p:nvPr/>
        </p:nvCxnSpPr>
        <p:spPr>
          <a:xfrm>
            <a:off x="6831103" y="5757582"/>
            <a:ext cx="0" cy="3697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22C8CB8A-F390-9148-9FE8-0DFC1375AA14}"/>
              </a:ext>
            </a:extLst>
          </p:cNvPr>
          <p:cNvCxnSpPr>
            <a:cxnSpLocks/>
          </p:cNvCxnSpPr>
          <p:nvPr/>
        </p:nvCxnSpPr>
        <p:spPr>
          <a:xfrm flipV="1">
            <a:off x="5943598" y="1795177"/>
            <a:ext cx="0" cy="419104"/>
          </a:xfrm>
          <a:prstGeom prst="straightConnector1">
            <a:avLst/>
          </a:prstGeom>
          <a:ln>
            <a:solidFill>
              <a:schemeClr val="tx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B20212CA-7393-2848-B2F1-1DE01977A375}"/>
              </a:ext>
            </a:extLst>
          </p:cNvPr>
          <p:cNvCxnSpPr>
            <a:cxnSpLocks/>
          </p:cNvCxnSpPr>
          <p:nvPr/>
        </p:nvCxnSpPr>
        <p:spPr>
          <a:xfrm flipV="1">
            <a:off x="4643718" y="2801469"/>
            <a:ext cx="0" cy="419104"/>
          </a:xfrm>
          <a:prstGeom prst="straightConnector1">
            <a:avLst/>
          </a:prstGeom>
          <a:ln>
            <a:solidFill>
              <a:schemeClr val="tx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D05C542E-9D0E-614B-82B9-8A12CFF8630D}"/>
              </a:ext>
            </a:extLst>
          </p:cNvPr>
          <p:cNvCxnSpPr>
            <a:cxnSpLocks/>
          </p:cNvCxnSpPr>
          <p:nvPr/>
        </p:nvCxnSpPr>
        <p:spPr>
          <a:xfrm flipV="1">
            <a:off x="5618624" y="5779977"/>
            <a:ext cx="0" cy="4191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4495776F-B8F3-574B-A55C-576F98CBD87A}"/>
              </a:ext>
            </a:extLst>
          </p:cNvPr>
          <p:cNvCxnSpPr>
            <a:cxnSpLocks/>
          </p:cNvCxnSpPr>
          <p:nvPr/>
        </p:nvCxnSpPr>
        <p:spPr>
          <a:xfrm flipV="1">
            <a:off x="4695258" y="3794689"/>
            <a:ext cx="0" cy="1339833"/>
          </a:xfrm>
          <a:prstGeom prst="straightConnector1">
            <a:avLst/>
          </a:prstGeom>
          <a:ln>
            <a:solidFill>
              <a:schemeClr val="tx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D79C01D1-E539-3743-B6A9-A0BB1769708E}"/>
              </a:ext>
            </a:extLst>
          </p:cNvPr>
          <p:cNvCxnSpPr>
            <a:cxnSpLocks/>
          </p:cNvCxnSpPr>
          <p:nvPr/>
        </p:nvCxnSpPr>
        <p:spPr>
          <a:xfrm flipH="1">
            <a:off x="6269792" y="2993095"/>
            <a:ext cx="33515" cy="3027626"/>
          </a:xfrm>
          <a:prstGeom prst="line">
            <a:avLst/>
          </a:prstGeom>
          <a:ln w="1905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55808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B4B06D12-641A-497B-8C90-8F6E61B5B443}"/>
              </a:ext>
            </a:extLst>
          </p:cNvPr>
          <p:cNvSpPr>
            <a:spLocks noGrp="1"/>
          </p:cNvSpPr>
          <p:nvPr>
            <p:ph type="body" sz="quarter" idx="11"/>
          </p:nvPr>
        </p:nvSpPr>
        <p:spPr/>
        <p:txBody>
          <a:bodyPr/>
          <a:lstStyle/>
          <a:p>
            <a:r>
              <a:rPr lang="en-US" dirty="0"/>
              <a:t>Encapsulate how objects interact and communicate</a:t>
            </a:r>
          </a:p>
          <a:p>
            <a:r>
              <a:rPr lang="en-US" dirty="0"/>
              <a:t>Promote loose coupling between objects </a:t>
            </a:r>
          </a:p>
          <a:p>
            <a:r>
              <a:rPr lang="en-US" dirty="0"/>
              <a:t>Mediator avoids objects referring to each other</a:t>
            </a:r>
          </a:p>
        </p:txBody>
      </p:sp>
      <p:sp>
        <p:nvSpPr>
          <p:cNvPr id="6" name="Text Placeholder 5">
            <a:extLst>
              <a:ext uri="{FF2B5EF4-FFF2-40B4-BE49-F238E27FC236}">
                <a16:creationId xmlns:a16="http://schemas.microsoft.com/office/drawing/2014/main" id="{99A18463-D21A-4FDC-A37F-4A12263989DA}"/>
              </a:ext>
            </a:extLst>
          </p:cNvPr>
          <p:cNvSpPr>
            <a:spLocks noGrp="1"/>
          </p:cNvSpPr>
          <p:nvPr>
            <p:ph type="body" sz="quarter" idx="12"/>
          </p:nvPr>
        </p:nvSpPr>
        <p:spPr>
          <a:xfrm>
            <a:off x="317210" y="278188"/>
            <a:ext cx="11471565" cy="794064"/>
          </a:xfrm>
        </p:spPr>
        <p:txBody>
          <a:bodyPr/>
          <a:lstStyle/>
          <a:p>
            <a:r>
              <a:rPr lang="en-US" dirty="0"/>
              <a:t>Mediator pattern</a:t>
            </a:r>
          </a:p>
        </p:txBody>
      </p:sp>
      <p:sp>
        <p:nvSpPr>
          <p:cNvPr id="7" name="Flowchart: Connector 6">
            <a:extLst>
              <a:ext uri="{FF2B5EF4-FFF2-40B4-BE49-F238E27FC236}">
                <a16:creationId xmlns:a16="http://schemas.microsoft.com/office/drawing/2014/main" id="{AB50935B-5D9D-4FD4-A1B3-E4E0D99709A2}"/>
              </a:ext>
            </a:extLst>
          </p:cNvPr>
          <p:cNvSpPr/>
          <p:nvPr/>
        </p:nvSpPr>
        <p:spPr>
          <a:xfrm rot="21007530">
            <a:off x="1116262" y="3458956"/>
            <a:ext cx="1372999" cy="1372999"/>
          </a:xfrm>
          <a:prstGeom prst="flowChartConnector">
            <a:avLst/>
          </a:prstGeom>
          <a:solidFill>
            <a:schemeClr val="accent3">
              <a:lumMod val="20000"/>
              <a:lumOff val="80000"/>
            </a:schemeClr>
          </a:solidFill>
          <a:ln w="38100">
            <a:solidFill>
              <a:schemeClr val="accent3">
                <a:lumMod val="60000"/>
                <a:lumOff val="40000"/>
              </a:schemeClr>
            </a:solidFill>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11" name="Flowchart: Connector 10">
            <a:extLst>
              <a:ext uri="{FF2B5EF4-FFF2-40B4-BE49-F238E27FC236}">
                <a16:creationId xmlns:a16="http://schemas.microsoft.com/office/drawing/2014/main" id="{593CA1F5-F20A-476D-8FD0-59BD99B57315}"/>
              </a:ext>
            </a:extLst>
          </p:cNvPr>
          <p:cNvSpPr/>
          <p:nvPr/>
        </p:nvSpPr>
        <p:spPr>
          <a:xfrm>
            <a:off x="317209" y="2467068"/>
            <a:ext cx="701305" cy="701305"/>
          </a:xfrm>
          <a:prstGeom prst="flowChartConnector">
            <a:avLst/>
          </a:prstGeom>
          <a:solidFill>
            <a:schemeClr val="accent3">
              <a:lumMod val="40000"/>
              <a:lumOff val="60000"/>
            </a:schemeClr>
          </a:solidFill>
          <a:ln w="38100">
            <a:solidFill>
              <a:schemeClr val="accent3">
                <a:lumMod val="60000"/>
                <a:lumOff val="40000"/>
              </a:schemeClr>
            </a:solidFill>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13" name="Flowchart: Connector 12">
            <a:extLst>
              <a:ext uri="{FF2B5EF4-FFF2-40B4-BE49-F238E27FC236}">
                <a16:creationId xmlns:a16="http://schemas.microsoft.com/office/drawing/2014/main" id="{F383539A-A22D-4874-A42E-6DDD01C7A747}"/>
              </a:ext>
            </a:extLst>
          </p:cNvPr>
          <p:cNvSpPr/>
          <p:nvPr/>
        </p:nvSpPr>
        <p:spPr>
          <a:xfrm rot="1936852">
            <a:off x="412639" y="5227140"/>
            <a:ext cx="701305" cy="701305"/>
          </a:xfrm>
          <a:prstGeom prst="flowChartConnector">
            <a:avLst/>
          </a:prstGeom>
          <a:solidFill>
            <a:schemeClr val="accent3">
              <a:lumMod val="40000"/>
              <a:lumOff val="60000"/>
            </a:schemeClr>
          </a:solidFill>
          <a:ln w="38100">
            <a:solidFill>
              <a:schemeClr val="accent3">
                <a:lumMod val="60000"/>
                <a:lumOff val="40000"/>
              </a:schemeClr>
            </a:solidFill>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15" name="Flowchart: Connector 14">
            <a:extLst>
              <a:ext uri="{FF2B5EF4-FFF2-40B4-BE49-F238E27FC236}">
                <a16:creationId xmlns:a16="http://schemas.microsoft.com/office/drawing/2014/main" id="{768D3737-351F-47D2-8650-A5EC63280E14}"/>
              </a:ext>
            </a:extLst>
          </p:cNvPr>
          <p:cNvSpPr/>
          <p:nvPr/>
        </p:nvSpPr>
        <p:spPr>
          <a:xfrm rot="880833">
            <a:off x="181961" y="3760620"/>
            <a:ext cx="701305" cy="701305"/>
          </a:xfrm>
          <a:prstGeom prst="flowChartConnector">
            <a:avLst/>
          </a:prstGeom>
          <a:solidFill>
            <a:schemeClr val="accent3">
              <a:lumMod val="40000"/>
              <a:lumOff val="60000"/>
            </a:schemeClr>
          </a:solidFill>
          <a:ln w="38100">
            <a:solidFill>
              <a:schemeClr val="accent3">
                <a:lumMod val="60000"/>
                <a:lumOff val="40000"/>
              </a:schemeClr>
            </a:solidFill>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17" name="Flowchart: Connector 16">
            <a:extLst>
              <a:ext uri="{FF2B5EF4-FFF2-40B4-BE49-F238E27FC236}">
                <a16:creationId xmlns:a16="http://schemas.microsoft.com/office/drawing/2014/main" id="{0E87C7DC-3AE1-4254-9A3B-ECA9873D5F91}"/>
              </a:ext>
            </a:extLst>
          </p:cNvPr>
          <p:cNvSpPr/>
          <p:nvPr/>
        </p:nvSpPr>
        <p:spPr>
          <a:xfrm rot="1763610">
            <a:off x="3001088" y="3282050"/>
            <a:ext cx="701305" cy="701305"/>
          </a:xfrm>
          <a:prstGeom prst="flowChartConnector">
            <a:avLst/>
          </a:prstGeom>
          <a:solidFill>
            <a:schemeClr val="accent3">
              <a:lumMod val="40000"/>
              <a:lumOff val="60000"/>
            </a:schemeClr>
          </a:solidFill>
          <a:ln w="38100">
            <a:solidFill>
              <a:schemeClr val="accent3">
                <a:lumMod val="60000"/>
                <a:lumOff val="40000"/>
              </a:schemeClr>
            </a:solidFill>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19" name="Flowchart: Connector 18">
            <a:extLst>
              <a:ext uri="{FF2B5EF4-FFF2-40B4-BE49-F238E27FC236}">
                <a16:creationId xmlns:a16="http://schemas.microsoft.com/office/drawing/2014/main" id="{5E870E89-9BC5-4FCF-A298-6C9B1D844A14}"/>
              </a:ext>
            </a:extLst>
          </p:cNvPr>
          <p:cNvSpPr/>
          <p:nvPr/>
        </p:nvSpPr>
        <p:spPr>
          <a:xfrm>
            <a:off x="1928243" y="2421215"/>
            <a:ext cx="701305" cy="701305"/>
          </a:xfrm>
          <a:prstGeom prst="flowChartConnector">
            <a:avLst/>
          </a:prstGeom>
          <a:solidFill>
            <a:schemeClr val="accent3">
              <a:lumMod val="40000"/>
              <a:lumOff val="60000"/>
            </a:schemeClr>
          </a:solidFill>
          <a:ln w="38100">
            <a:solidFill>
              <a:schemeClr val="accent3">
                <a:lumMod val="60000"/>
                <a:lumOff val="40000"/>
              </a:schemeClr>
            </a:solidFill>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21" name="Flowchart: Connector 20">
            <a:extLst>
              <a:ext uri="{FF2B5EF4-FFF2-40B4-BE49-F238E27FC236}">
                <a16:creationId xmlns:a16="http://schemas.microsoft.com/office/drawing/2014/main" id="{CBE8227B-385A-4DFA-B909-63624D84C72E}"/>
              </a:ext>
            </a:extLst>
          </p:cNvPr>
          <p:cNvSpPr/>
          <p:nvPr/>
        </p:nvSpPr>
        <p:spPr>
          <a:xfrm rot="1992452">
            <a:off x="1733133" y="5401665"/>
            <a:ext cx="701305" cy="701305"/>
          </a:xfrm>
          <a:prstGeom prst="flowChartConnector">
            <a:avLst/>
          </a:prstGeom>
          <a:solidFill>
            <a:schemeClr val="accent3">
              <a:lumMod val="40000"/>
              <a:lumOff val="60000"/>
            </a:schemeClr>
          </a:solidFill>
          <a:ln w="38100">
            <a:solidFill>
              <a:schemeClr val="accent3">
                <a:lumMod val="60000"/>
                <a:lumOff val="40000"/>
              </a:schemeClr>
            </a:solidFill>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cxnSp>
        <p:nvCxnSpPr>
          <p:cNvPr id="23" name="Straight Connector 22">
            <a:extLst>
              <a:ext uri="{FF2B5EF4-FFF2-40B4-BE49-F238E27FC236}">
                <a16:creationId xmlns:a16="http://schemas.microsoft.com/office/drawing/2014/main" id="{7691032A-91E8-4BF4-B5D2-D2CA1AA5DB4A}"/>
              </a:ext>
            </a:extLst>
          </p:cNvPr>
          <p:cNvCxnSpPr>
            <a:cxnSpLocks/>
            <a:stCxn id="11" idx="5"/>
            <a:endCxn id="7" idx="1"/>
          </p:cNvCxnSpPr>
          <p:nvPr/>
        </p:nvCxnSpPr>
        <p:spPr>
          <a:xfrm>
            <a:off x="915810" y="3065669"/>
            <a:ext cx="325468" cy="684796"/>
          </a:xfrm>
          <a:prstGeom prst="line">
            <a:avLst/>
          </a:prstGeom>
          <a:ln w="28575">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9B5F2CDD-6DFA-44AC-9212-8DC5202750BA}"/>
              </a:ext>
            </a:extLst>
          </p:cNvPr>
          <p:cNvCxnSpPr>
            <a:cxnSpLocks/>
            <a:stCxn id="7" idx="6"/>
            <a:endCxn id="17" idx="3"/>
          </p:cNvCxnSpPr>
          <p:nvPr/>
        </p:nvCxnSpPr>
        <p:spPr>
          <a:xfrm flipV="1">
            <a:off x="2479091" y="3727038"/>
            <a:ext cx="534925" cy="300690"/>
          </a:xfrm>
          <a:prstGeom prst="line">
            <a:avLst/>
          </a:prstGeom>
          <a:ln w="28575">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7E70845-5A4A-4D8E-9818-62952F191B32}"/>
              </a:ext>
            </a:extLst>
          </p:cNvPr>
          <p:cNvCxnSpPr>
            <a:cxnSpLocks/>
            <a:stCxn id="19" idx="4"/>
            <a:endCxn id="7" idx="7"/>
          </p:cNvCxnSpPr>
          <p:nvPr/>
        </p:nvCxnSpPr>
        <p:spPr>
          <a:xfrm flipH="1">
            <a:off x="2197752" y="3122520"/>
            <a:ext cx="81144" cy="461452"/>
          </a:xfrm>
          <a:prstGeom prst="line">
            <a:avLst/>
          </a:prstGeom>
          <a:ln w="28575">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F3DA588-4117-459E-84E3-D7D239A55E40}"/>
              </a:ext>
            </a:extLst>
          </p:cNvPr>
          <p:cNvCxnSpPr>
            <a:cxnSpLocks/>
            <a:stCxn id="15" idx="6"/>
            <a:endCxn id="7" idx="2"/>
          </p:cNvCxnSpPr>
          <p:nvPr/>
        </p:nvCxnSpPr>
        <p:spPr>
          <a:xfrm>
            <a:off x="871818" y="4200139"/>
            <a:ext cx="254614" cy="63045"/>
          </a:xfrm>
          <a:prstGeom prst="line">
            <a:avLst/>
          </a:prstGeom>
          <a:ln w="28575">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B516371E-AF60-4763-8BA5-81FE471D7F10}"/>
              </a:ext>
            </a:extLst>
          </p:cNvPr>
          <p:cNvCxnSpPr>
            <a:cxnSpLocks/>
            <a:stCxn id="7" idx="4"/>
            <a:endCxn id="21" idx="1"/>
          </p:cNvCxnSpPr>
          <p:nvPr/>
        </p:nvCxnSpPr>
        <p:spPr>
          <a:xfrm>
            <a:off x="1920490" y="4821785"/>
            <a:ext cx="91634" cy="587281"/>
          </a:xfrm>
          <a:prstGeom prst="line">
            <a:avLst/>
          </a:prstGeom>
          <a:ln w="28575">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BDC660B6-EC51-4698-BFC0-A2F1242A2399}"/>
              </a:ext>
            </a:extLst>
          </p:cNvPr>
          <p:cNvCxnSpPr>
            <a:cxnSpLocks/>
            <a:stCxn id="13" idx="0"/>
            <a:endCxn id="7" idx="3"/>
          </p:cNvCxnSpPr>
          <p:nvPr/>
        </p:nvCxnSpPr>
        <p:spPr>
          <a:xfrm flipV="1">
            <a:off x="950565" y="4706939"/>
            <a:ext cx="457206" cy="574398"/>
          </a:xfrm>
          <a:prstGeom prst="line">
            <a:avLst/>
          </a:prstGeom>
          <a:ln w="28575">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91811568"/>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F7556-3ACB-4CB1-94B2-439F51F81BC6}"/>
              </a:ext>
            </a:extLst>
          </p:cNvPr>
          <p:cNvSpPr>
            <a:spLocks noGrp="1"/>
          </p:cNvSpPr>
          <p:nvPr>
            <p:ph type="title"/>
          </p:nvPr>
        </p:nvSpPr>
        <p:spPr/>
        <p:txBody>
          <a:bodyPr/>
          <a:lstStyle/>
          <a:p>
            <a:r>
              <a:rPr lang="en-US" dirty="0" err="1"/>
              <a:t>MediatR</a:t>
            </a:r>
            <a:endParaRPr lang="en-US" dirty="0"/>
          </a:p>
        </p:txBody>
      </p:sp>
      <p:sp>
        <p:nvSpPr>
          <p:cNvPr id="3" name="Text Placeholder 2">
            <a:extLst>
              <a:ext uri="{FF2B5EF4-FFF2-40B4-BE49-F238E27FC236}">
                <a16:creationId xmlns:a16="http://schemas.microsoft.com/office/drawing/2014/main" id="{C2BC3364-F8F9-496A-AE09-144DDE5DD70C}"/>
              </a:ext>
            </a:extLst>
          </p:cNvPr>
          <p:cNvSpPr>
            <a:spLocks noGrp="1"/>
          </p:cNvSpPr>
          <p:nvPr>
            <p:ph type="body" sz="quarter" idx="11"/>
          </p:nvPr>
        </p:nvSpPr>
        <p:spPr>
          <a:xfrm>
            <a:off x="4941888" y="2050699"/>
            <a:ext cx="6667500" cy="3356816"/>
          </a:xfrm>
        </p:spPr>
        <p:txBody>
          <a:bodyPr/>
          <a:lstStyle/>
          <a:p>
            <a:r>
              <a:rPr lang="en-US" dirty="0"/>
              <a:t>Simple, unambitious mediator implementation in .NET</a:t>
            </a:r>
          </a:p>
          <a:p>
            <a:endParaRPr lang="en-US" dirty="0"/>
          </a:p>
          <a:p>
            <a:r>
              <a:rPr lang="en-US" dirty="0"/>
              <a:t>It’s power is in processing massages:</a:t>
            </a:r>
          </a:p>
          <a:p>
            <a:r>
              <a:rPr lang="en-US" dirty="0"/>
              <a:t>send, receive, broadcast, command</a:t>
            </a:r>
          </a:p>
          <a:p>
            <a:endParaRPr lang="en-US" dirty="0"/>
          </a:p>
        </p:txBody>
      </p:sp>
      <p:sp>
        <p:nvSpPr>
          <p:cNvPr id="4" name="Text Placeholder 3">
            <a:extLst>
              <a:ext uri="{FF2B5EF4-FFF2-40B4-BE49-F238E27FC236}">
                <a16:creationId xmlns:a16="http://schemas.microsoft.com/office/drawing/2014/main" id="{2FB38873-5652-4E4D-8926-22804761330A}"/>
              </a:ext>
            </a:extLst>
          </p:cNvPr>
          <p:cNvSpPr>
            <a:spLocks noGrp="1"/>
          </p:cNvSpPr>
          <p:nvPr>
            <p:ph type="body" sz="quarter" idx="12"/>
          </p:nvPr>
        </p:nvSpPr>
        <p:spPr/>
        <p:txBody>
          <a:bodyPr/>
          <a:lstStyle/>
          <a:p>
            <a:endParaRPr lang="en-US" dirty="0"/>
          </a:p>
        </p:txBody>
      </p:sp>
    </p:spTree>
    <p:extLst>
      <p:ext uri="{BB962C8B-B14F-4D97-AF65-F5344CB8AC3E}">
        <p14:creationId xmlns:p14="http://schemas.microsoft.com/office/powerpoint/2010/main" val="1947914083"/>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E44A900F-10F2-4975-820C-C1BA73715B92}"/>
              </a:ext>
            </a:extLst>
          </p:cNvPr>
          <p:cNvSpPr>
            <a:spLocks noGrp="1"/>
          </p:cNvSpPr>
          <p:nvPr>
            <p:ph sz="quarter" idx="12"/>
          </p:nvPr>
        </p:nvSpPr>
        <p:spPr>
          <a:xfrm>
            <a:off x="332509" y="1189176"/>
            <a:ext cx="11471564" cy="4371453"/>
          </a:xfrm>
        </p:spPr>
        <p:txBody>
          <a:bodyPr/>
          <a:lstStyle/>
          <a:p>
            <a:pPr algn="l"/>
            <a:endParaRPr lang="en-US" b="0" i="0" dirty="0">
              <a:solidFill>
                <a:srgbClr val="202122"/>
              </a:solidFill>
              <a:effectLst/>
              <a:latin typeface="Arial" panose="020B0604020202020204" pitchFamily="34" charset="0"/>
            </a:endParaRPr>
          </a:p>
          <a:p>
            <a:pPr algn="l"/>
            <a:r>
              <a:rPr lang="en-US" dirty="0">
                <a:solidFill>
                  <a:srgbClr val="202122"/>
                </a:solidFill>
                <a:latin typeface="Arial" panose="020B0604020202020204" pitchFamily="34" charset="0"/>
              </a:rPr>
              <a:t>	</a:t>
            </a:r>
            <a:r>
              <a:rPr lang="en-US" b="1" i="0" dirty="0">
                <a:solidFill>
                  <a:schemeClr val="tx2">
                    <a:lumMod val="75000"/>
                  </a:schemeClr>
                </a:solidFill>
                <a:effectLst/>
                <a:latin typeface="Arial" panose="020B0604020202020204" pitchFamily="34" charset="0"/>
              </a:rPr>
              <a:t>the fundamental structures </a:t>
            </a:r>
            <a:r>
              <a:rPr lang="en-US" b="1" i="0" dirty="0">
                <a:solidFill>
                  <a:srgbClr val="202122"/>
                </a:solidFill>
                <a:effectLst/>
                <a:latin typeface="Arial" panose="020B0604020202020204" pitchFamily="34" charset="0"/>
              </a:rPr>
              <a:t>	</a:t>
            </a:r>
            <a:r>
              <a:rPr lang="en-US" b="0" i="0" dirty="0">
                <a:solidFill>
                  <a:srgbClr val="202122"/>
                </a:solidFill>
                <a:effectLst/>
                <a:latin typeface="Arial" panose="020B0604020202020204" pitchFamily="34" charset="0"/>
              </a:rPr>
              <a:t>of a </a:t>
            </a:r>
            <a:r>
              <a:rPr lang="en-US" b="0" i="0" u="none" strike="noStrike" dirty="0">
                <a:solidFill>
                  <a:srgbClr val="0B0080"/>
                </a:solidFill>
                <a:effectLst/>
                <a:latin typeface="Arial" panose="020B0604020202020204" pitchFamily="34" charset="0"/>
                <a:hlinkClick r:id="rId3" tooltip="Software system"/>
              </a:rPr>
              <a:t>software system</a:t>
            </a:r>
            <a:r>
              <a:rPr lang="en-US" b="0" i="0" dirty="0">
                <a:solidFill>
                  <a:srgbClr val="202122"/>
                </a:solidFill>
                <a:effectLst/>
                <a:latin typeface="Arial" panose="020B0604020202020204" pitchFamily="34" charset="0"/>
              </a:rPr>
              <a:t> and 	</a:t>
            </a:r>
            <a:r>
              <a:rPr lang="en-US" b="1" i="0" dirty="0">
                <a:solidFill>
                  <a:schemeClr val="accent3">
                    <a:lumMod val="50000"/>
                  </a:schemeClr>
                </a:solidFill>
                <a:effectLst/>
                <a:latin typeface="Arial" panose="020B0604020202020204" pitchFamily="34" charset="0"/>
              </a:rPr>
              <a:t>the discipline </a:t>
            </a:r>
            <a:r>
              <a:rPr lang="en-US" b="1" i="0" dirty="0">
                <a:solidFill>
                  <a:srgbClr val="202122"/>
                </a:solidFill>
                <a:effectLst/>
                <a:latin typeface="Arial" panose="020B0604020202020204" pitchFamily="34" charset="0"/>
              </a:rPr>
              <a:t>	</a:t>
            </a:r>
            <a:r>
              <a:rPr lang="en-US" b="0" i="0" dirty="0">
                <a:solidFill>
                  <a:srgbClr val="202122"/>
                </a:solidFill>
                <a:effectLst/>
                <a:latin typeface="Arial" panose="020B0604020202020204" pitchFamily="34" charset="0"/>
              </a:rPr>
              <a:t>of creating such structures and systems. </a:t>
            </a:r>
          </a:p>
          <a:p>
            <a:pPr algn="l"/>
            <a:endParaRPr lang="en-US" b="0" i="0" dirty="0">
              <a:solidFill>
                <a:srgbClr val="202122"/>
              </a:solidFill>
              <a:effectLst/>
              <a:latin typeface="Arial" panose="020B0604020202020204" pitchFamily="34" charset="0"/>
            </a:endParaRPr>
          </a:p>
          <a:p>
            <a:pPr algn="l"/>
            <a:r>
              <a:rPr lang="en-US" b="0" i="0" dirty="0">
                <a:solidFill>
                  <a:srgbClr val="202122"/>
                </a:solidFill>
                <a:effectLst/>
                <a:latin typeface="Arial" panose="020B0604020202020204" pitchFamily="34" charset="0"/>
              </a:rPr>
              <a:t>Each structure comprises </a:t>
            </a:r>
            <a:r>
              <a:rPr lang="en-US" b="1" i="0" dirty="0">
                <a:solidFill>
                  <a:schemeClr val="accent3">
                    <a:lumMod val="50000"/>
                  </a:schemeClr>
                </a:solidFill>
                <a:effectLst/>
                <a:latin typeface="Arial" panose="020B0604020202020204" pitchFamily="34" charset="0"/>
              </a:rPr>
              <a:t>software elements</a:t>
            </a:r>
            <a:r>
              <a:rPr lang="en-US" b="0" i="0" dirty="0">
                <a:solidFill>
                  <a:srgbClr val="202122"/>
                </a:solidFill>
                <a:effectLst/>
                <a:latin typeface="Arial" panose="020B0604020202020204" pitchFamily="34" charset="0"/>
              </a:rPr>
              <a:t>, </a:t>
            </a:r>
            <a:r>
              <a:rPr lang="en-US" b="1" i="0" dirty="0">
                <a:solidFill>
                  <a:schemeClr val="accent4">
                    <a:lumMod val="75000"/>
                  </a:schemeClr>
                </a:solidFill>
                <a:effectLst/>
                <a:latin typeface="Arial" panose="020B0604020202020204" pitchFamily="34" charset="0"/>
              </a:rPr>
              <a:t>relations </a:t>
            </a:r>
            <a:r>
              <a:rPr lang="en-US" b="0" i="0" dirty="0">
                <a:solidFill>
                  <a:srgbClr val="202122"/>
                </a:solidFill>
                <a:effectLst/>
                <a:latin typeface="Arial" panose="020B0604020202020204" pitchFamily="34" charset="0"/>
              </a:rPr>
              <a:t>among them, and </a:t>
            </a:r>
            <a:r>
              <a:rPr lang="en-US" b="1" i="0" dirty="0">
                <a:solidFill>
                  <a:schemeClr val="bg2">
                    <a:lumMod val="25000"/>
                  </a:schemeClr>
                </a:solidFill>
                <a:effectLst/>
                <a:latin typeface="Arial" panose="020B0604020202020204" pitchFamily="34" charset="0"/>
              </a:rPr>
              <a:t>properties </a:t>
            </a:r>
            <a:r>
              <a:rPr lang="en-US" b="0" i="0" dirty="0">
                <a:solidFill>
                  <a:srgbClr val="202122"/>
                </a:solidFill>
                <a:effectLst/>
                <a:latin typeface="Arial" panose="020B0604020202020204" pitchFamily="34" charset="0"/>
              </a:rPr>
              <a:t>of both elements and relations.</a:t>
            </a:r>
          </a:p>
          <a:p>
            <a:pPr algn="l"/>
            <a:endParaRPr lang="en-US" dirty="0">
              <a:solidFill>
                <a:srgbClr val="202122"/>
              </a:solidFill>
              <a:latin typeface="Arial" panose="020B0604020202020204" pitchFamily="34" charset="0"/>
            </a:endParaRPr>
          </a:p>
          <a:p>
            <a:endParaRPr lang="en-US" dirty="0"/>
          </a:p>
        </p:txBody>
      </p:sp>
      <p:sp>
        <p:nvSpPr>
          <p:cNvPr id="3" name="Title 2">
            <a:extLst>
              <a:ext uri="{FF2B5EF4-FFF2-40B4-BE49-F238E27FC236}">
                <a16:creationId xmlns:a16="http://schemas.microsoft.com/office/drawing/2014/main" id="{29D60E8A-4A77-4D1B-8F35-8C4D917272E8}"/>
              </a:ext>
            </a:extLst>
          </p:cNvPr>
          <p:cNvSpPr>
            <a:spLocks noGrp="1"/>
          </p:cNvSpPr>
          <p:nvPr>
            <p:ph type="title"/>
          </p:nvPr>
        </p:nvSpPr>
        <p:spPr/>
        <p:txBody>
          <a:bodyPr/>
          <a:lstStyle/>
          <a:p>
            <a:r>
              <a:rPr lang="en-US" dirty="0"/>
              <a:t>What is Software architecture?</a:t>
            </a:r>
          </a:p>
        </p:txBody>
      </p:sp>
    </p:spTree>
    <p:extLst>
      <p:ext uri="{BB962C8B-B14F-4D97-AF65-F5344CB8AC3E}">
        <p14:creationId xmlns:p14="http://schemas.microsoft.com/office/powerpoint/2010/main" val="865514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4AEA8C5-4F47-458E-B8C8-38DC07BD446D}"/>
              </a:ext>
            </a:extLst>
          </p:cNvPr>
          <p:cNvSpPr>
            <a:spLocks noGrp="1"/>
          </p:cNvSpPr>
          <p:nvPr>
            <p:ph type="title"/>
          </p:nvPr>
        </p:nvSpPr>
        <p:spPr/>
        <p:txBody>
          <a:bodyPr/>
          <a:lstStyle/>
          <a:p>
            <a:r>
              <a:rPr lang="en-US" dirty="0"/>
              <a:t>Web API with </a:t>
            </a:r>
            <a:r>
              <a:rPr lang="en-US" dirty="0" err="1"/>
              <a:t>MediatR</a:t>
            </a:r>
            <a:endParaRPr lang="en-US" dirty="0"/>
          </a:p>
        </p:txBody>
      </p:sp>
      <p:sp>
        <p:nvSpPr>
          <p:cNvPr id="6" name="Rectangle: Rounded Corners 5">
            <a:extLst>
              <a:ext uri="{FF2B5EF4-FFF2-40B4-BE49-F238E27FC236}">
                <a16:creationId xmlns:a16="http://schemas.microsoft.com/office/drawing/2014/main" id="{1E4299F4-B564-40A3-9C1D-61A8E025B7DB}"/>
              </a:ext>
            </a:extLst>
          </p:cNvPr>
          <p:cNvSpPr/>
          <p:nvPr/>
        </p:nvSpPr>
        <p:spPr>
          <a:xfrm>
            <a:off x="332508" y="2475075"/>
            <a:ext cx="3453108" cy="2340864"/>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3200" dirty="0"/>
              <a:t>API Controller</a:t>
            </a:r>
          </a:p>
          <a:p>
            <a:pPr algn="ctr"/>
            <a:endParaRPr lang="en-US" sz="3200" dirty="0"/>
          </a:p>
        </p:txBody>
      </p:sp>
      <p:sp>
        <p:nvSpPr>
          <p:cNvPr id="10" name="Rectangle: Rounded Corners 9">
            <a:extLst>
              <a:ext uri="{FF2B5EF4-FFF2-40B4-BE49-F238E27FC236}">
                <a16:creationId xmlns:a16="http://schemas.microsoft.com/office/drawing/2014/main" id="{94095A77-E83A-4CA3-B8F2-CCAA3D1683E7}"/>
              </a:ext>
            </a:extLst>
          </p:cNvPr>
          <p:cNvSpPr/>
          <p:nvPr/>
        </p:nvSpPr>
        <p:spPr>
          <a:xfrm>
            <a:off x="4890723" y="2475075"/>
            <a:ext cx="2647050" cy="2340864"/>
          </a:xfrm>
          <a:prstGeom prst="roundRect">
            <a:avLst/>
          </a:prstGeom>
          <a:effectLst>
            <a:outerShdw blurRad="50800" dist="38100" dir="5400000" algn="t" rotWithShape="0">
              <a:prstClr val="black">
                <a:alpha val="40000"/>
              </a:prstClr>
            </a:outerShdw>
          </a:effectLst>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3200" dirty="0"/>
              <a:t>Mediator</a:t>
            </a:r>
          </a:p>
          <a:p>
            <a:pPr algn="ctr"/>
            <a:endParaRPr lang="en-US" sz="2000" dirty="0"/>
          </a:p>
        </p:txBody>
      </p:sp>
      <p:sp>
        <p:nvSpPr>
          <p:cNvPr id="12" name="Rectangle: Rounded Corners 11">
            <a:extLst>
              <a:ext uri="{FF2B5EF4-FFF2-40B4-BE49-F238E27FC236}">
                <a16:creationId xmlns:a16="http://schemas.microsoft.com/office/drawing/2014/main" id="{96C0BFCB-7EF4-4BC3-81C1-04F97E74FC8D}"/>
              </a:ext>
            </a:extLst>
          </p:cNvPr>
          <p:cNvSpPr/>
          <p:nvPr/>
        </p:nvSpPr>
        <p:spPr>
          <a:xfrm>
            <a:off x="8642880" y="630788"/>
            <a:ext cx="3453108" cy="1758745"/>
          </a:xfrm>
          <a:prstGeom prst="roundRect">
            <a:avLst/>
          </a:prstGeom>
          <a:effectLst>
            <a:outerShdw blurRad="50800" dist="38100" dir="5400000" algn="t" rotWithShape="0">
              <a:prstClr val="black">
                <a:alpha val="40000"/>
              </a:prstClr>
            </a:outerShdw>
          </a:effectLst>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3200" dirty="0"/>
              <a:t>Request Query</a:t>
            </a:r>
          </a:p>
          <a:p>
            <a:pPr algn="ctr"/>
            <a:endParaRPr lang="en-US" sz="2000" dirty="0"/>
          </a:p>
        </p:txBody>
      </p:sp>
      <p:sp>
        <p:nvSpPr>
          <p:cNvPr id="14" name="Rectangle: Rounded Corners 13">
            <a:extLst>
              <a:ext uri="{FF2B5EF4-FFF2-40B4-BE49-F238E27FC236}">
                <a16:creationId xmlns:a16="http://schemas.microsoft.com/office/drawing/2014/main" id="{5E10FD34-FC69-4AF2-9E55-9BC2865896E8}"/>
              </a:ext>
            </a:extLst>
          </p:cNvPr>
          <p:cNvSpPr/>
          <p:nvPr/>
        </p:nvSpPr>
        <p:spPr>
          <a:xfrm>
            <a:off x="8642880" y="2726461"/>
            <a:ext cx="3453108" cy="1752550"/>
          </a:xfrm>
          <a:prstGeom prst="roundRect">
            <a:avLst/>
          </a:prstGeom>
          <a:effectLst>
            <a:outerShdw blurRad="50800" dist="38100" dir="5400000" algn="t" rotWithShape="0">
              <a:prstClr val="black">
                <a:alpha val="40000"/>
              </a:prstClr>
            </a:outerShdw>
          </a:effectLst>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3200" dirty="0"/>
              <a:t>Handler</a:t>
            </a:r>
          </a:p>
          <a:p>
            <a:pPr algn="ctr"/>
            <a:endParaRPr lang="en-US" sz="2000" dirty="0"/>
          </a:p>
        </p:txBody>
      </p:sp>
      <p:sp>
        <p:nvSpPr>
          <p:cNvPr id="16" name="Rectangle: Rounded Corners 15">
            <a:extLst>
              <a:ext uri="{FF2B5EF4-FFF2-40B4-BE49-F238E27FC236}">
                <a16:creationId xmlns:a16="http://schemas.microsoft.com/office/drawing/2014/main" id="{C64A5E1D-8B86-437C-9D95-C2B16ACC833A}"/>
              </a:ext>
            </a:extLst>
          </p:cNvPr>
          <p:cNvSpPr/>
          <p:nvPr/>
        </p:nvSpPr>
        <p:spPr>
          <a:xfrm>
            <a:off x="8642880" y="4815939"/>
            <a:ext cx="3453108" cy="1752550"/>
          </a:xfrm>
          <a:prstGeom prst="roundRect">
            <a:avLst/>
          </a:prstGeom>
          <a:effectLst>
            <a:outerShdw blurRad="50800" dist="38100" dir="5400000" algn="t" rotWithShape="0">
              <a:prstClr val="black">
                <a:alpha val="40000"/>
              </a:prstClr>
            </a:outerShdw>
          </a:effectLst>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3200" dirty="0"/>
              <a:t>Response</a:t>
            </a:r>
          </a:p>
          <a:p>
            <a:pPr algn="ctr"/>
            <a:endParaRPr lang="en-US" sz="3200" dirty="0"/>
          </a:p>
        </p:txBody>
      </p:sp>
      <p:cxnSp>
        <p:nvCxnSpPr>
          <p:cNvPr id="18" name="Straight Arrow Connector 17">
            <a:extLst>
              <a:ext uri="{FF2B5EF4-FFF2-40B4-BE49-F238E27FC236}">
                <a16:creationId xmlns:a16="http://schemas.microsoft.com/office/drawing/2014/main" id="{F2F7377D-4433-4B83-9265-61324BC5EAED}"/>
              </a:ext>
            </a:extLst>
          </p:cNvPr>
          <p:cNvCxnSpPr>
            <a:stCxn id="6" idx="3"/>
            <a:endCxn id="10" idx="1"/>
          </p:cNvCxnSpPr>
          <p:nvPr/>
        </p:nvCxnSpPr>
        <p:spPr>
          <a:xfrm>
            <a:off x="3785616" y="3645507"/>
            <a:ext cx="1105107" cy="0"/>
          </a:xfrm>
          <a:prstGeom prst="straightConnector1">
            <a:avLst/>
          </a:prstGeom>
          <a:ln w="571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47E52AB5-ECEA-43EF-B1E5-25EE9A18645E}"/>
              </a:ext>
            </a:extLst>
          </p:cNvPr>
          <p:cNvCxnSpPr>
            <a:cxnSpLocks/>
            <a:stCxn id="10" idx="3"/>
            <a:endCxn id="16" idx="1"/>
          </p:cNvCxnSpPr>
          <p:nvPr/>
        </p:nvCxnSpPr>
        <p:spPr>
          <a:xfrm>
            <a:off x="7537773" y="3645507"/>
            <a:ext cx="1105107" cy="2046707"/>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E7C23818-2942-43F1-8E56-220ADC2242B7}"/>
              </a:ext>
            </a:extLst>
          </p:cNvPr>
          <p:cNvCxnSpPr>
            <a:cxnSpLocks/>
            <a:stCxn id="10" idx="3"/>
            <a:endCxn id="14" idx="1"/>
          </p:cNvCxnSpPr>
          <p:nvPr/>
        </p:nvCxnSpPr>
        <p:spPr>
          <a:xfrm flipV="1">
            <a:off x="7537773" y="3602736"/>
            <a:ext cx="1105107" cy="42771"/>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9DEE68C7-C0CF-41AF-A64F-BA7313568EF6}"/>
              </a:ext>
            </a:extLst>
          </p:cNvPr>
          <p:cNvCxnSpPr>
            <a:cxnSpLocks/>
            <a:endCxn id="12" idx="1"/>
          </p:cNvCxnSpPr>
          <p:nvPr/>
        </p:nvCxnSpPr>
        <p:spPr>
          <a:xfrm flipV="1">
            <a:off x="7537773" y="1510161"/>
            <a:ext cx="1105107" cy="2135346"/>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D4BB18BA-F75F-4D3F-8AEB-84BC4998DA9C}"/>
              </a:ext>
            </a:extLst>
          </p:cNvPr>
          <p:cNvSpPr txBox="1"/>
          <p:nvPr/>
        </p:nvSpPr>
        <p:spPr>
          <a:xfrm>
            <a:off x="780564" y="3960152"/>
            <a:ext cx="2556996" cy="830997"/>
          </a:xfrm>
          <a:prstGeom prst="rect">
            <a:avLst/>
          </a:prstGeom>
          <a:noFill/>
        </p:spPr>
        <p:txBody>
          <a:bodyPr wrap="square" rtlCol="0">
            <a:spAutoFit/>
          </a:bodyPr>
          <a:lstStyle/>
          <a:p>
            <a:pPr algn="ctr"/>
            <a:r>
              <a:rPr lang="en-US" sz="2400" dirty="0" err="1"/>
              <a:t>Hanle</a:t>
            </a:r>
            <a:r>
              <a:rPr lang="en-US" sz="2400" dirty="0"/>
              <a:t> HTTP requests</a:t>
            </a:r>
          </a:p>
        </p:txBody>
      </p:sp>
      <p:sp>
        <p:nvSpPr>
          <p:cNvPr id="31" name="TextBox 30">
            <a:extLst>
              <a:ext uri="{FF2B5EF4-FFF2-40B4-BE49-F238E27FC236}">
                <a16:creationId xmlns:a16="http://schemas.microsoft.com/office/drawing/2014/main" id="{2DBBA2B8-FA62-4BDF-8CAF-97C6FF8DC129}"/>
              </a:ext>
            </a:extLst>
          </p:cNvPr>
          <p:cNvSpPr txBox="1"/>
          <p:nvPr/>
        </p:nvSpPr>
        <p:spPr>
          <a:xfrm>
            <a:off x="4806071" y="4175595"/>
            <a:ext cx="2816354" cy="461665"/>
          </a:xfrm>
          <a:prstGeom prst="rect">
            <a:avLst/>
          </a:prstGeom>
          <a:noFill/>
        </p:spPr>
        <p:txBody>
          <a:bodyPr wrap="square" rtlCol="0">
            <a:spAutoFit/>
          </a:bodyPr>
          <a:lstStyle/>
          <a:p>
            <a:pPr algn="ctr"/>
            <a:r>
              <a:rPr lang="en-US" sz="2400" dirty="0" err="1"/>
              <a:t>MediatR</a:t>
            </a:r>
            <a:r>
              <a:rPr lang="en-US" sz="2400" dirty="0"/>
              <a:t> object</a:t>
            </a:r>
          </a:p>
        </p:txBody>
      </p:sp>
      <p:sp>
        <p:nvSpPr>
          <p:cNvPr id="33" name="TextBox 32">
            <a:extLst>
              <a:ext uri="{FF2B5EF4-FFF2-40B4-BE49-F238E27FC236}">
                <a16:creationId xmlns:a16="http://schemas.microsoft.com/office/drawing/2014/main" id="{20F61A28-9B25-4984-ADE9-505B18F22E76}"/>
              </a:ext>
            </a:extLst>
          </p:cNvPr>
          <p:cNvSpPr txBox="1"/>
          <p:nvPr/>
        </p:nvSpPr>
        <p:spPr>
          <a:xfrm>
            <a:off x="8642880" y="1787629"/>
            <a:ext cx="3453108" cy="461665"/>
          </a:xfrm>
          <a:prstGeom prst="rect">
            <a:avLst/>
          </a:prstGeom>
          <a:noFill/>
        </p:spPr>
        <p:txBody>
          <a:bodyPr wrap="square" rtlCol="0">
            <a:spAutoFit/>
          </a:bodyPr>
          <a:lstStyle/>
          <a:p>
            <a:pPr algn="ctr"/>
            <a:r>
              <a:rPr lang="en-US" sz="2400" dirty="0"/>
              <a:t>Input parameters</a:t>
            </a:r>
          </a:p>
        </p:txBody>
      </p:sp>
      <p:sp>
        <p:nvSpPr>
          <p:cNvPr id="35" name="TextBox 34">
            <a:extLst>
              <a:ext uri="{FF2B5EF4-FFF2-40B4-BE49-F238E27FC236}">
                <a16:creationId xmlns:a16="http://schemas.microsoft.com/office/drawing/2014/main" id="{FCFF06BC-5DD7-4616-813A-6552FC9E5A7A}"/>
              </a:ext>
            </a:extLst>
          </p:cNvPr>
          <p:cNvSpPr txBox="1"/>
          <p:nvPr/>
        </p:nvSpPr>
        <p:spPr>
          <a:xfrm>
            <a:off x="8642880" y="3722441"/>
            <a:ext cx="3453108" cy="830997"/>
          </a:xfrm>
          <a:prstGeom prst="rect">
            <a:avLst/>
          </a:prstGeom>
          <a:noFill/>
        </p:spPr>
        <p:txBody>
          <a:bodyPr wrap="square" rtlCol="0">
            <a:spAutoFit/>
          </a:bodyPr>
          <a:lstStyle/>
          <a:p>
            <a:pPr algn="ctr"/>
            <a:r>
              <a:rPr lang="en-US" sz="2400" dirty="0"/>
              <a:t>I receive messages from the Mediator</a:t>
            </a:r>
          </a:p>
        </p:txBody>
      </p:sp>
      <p:sp>
        <p:nvSpPr>
          <p:cNvPr id="37" name="TextBox 36">
            <a:extLst>
              <a:ext uri="{FF2B5EF4-FFF2-40B4-BE49-F238E27FC236}">
                <a16:creationId xmlns:a16="http://schemas.microsoft.com/office/drawing/2014/main" id="{0159034A-09C7-4A80-BCF6-0E4ED8835F6E}"/>
              </a:ext>
            </a:extLst>
          </p:cNvPr>
          <p:cNvSpPr txBox="1"/>
          <p:nvPr/>
        </p:nvSpPr>
        <p:spPr>
          <a:xfrm>
            <a:off x="8642880" y="5967061"/>
            <a:ext cx="3453108" cy="461665"/>
          </a:xfrm>
          <a:prstGeom prst="rect">
            <a:avLst/>
          </a:prstGeom>
          <a:noFill/>
        </p:spPr>
        <p:txBody>
          <a:bodyPr wrap="square" rtlCol="0">
            <a:spAutoFit/>
          </a:bodyPr>
          <a:lstStyle/>
          <a:p>
            <a:pPr algn="ctr"/>
            <a:r>
              <a:rPr lang="en-US" sz="2400" dirty="0"/>
              <a:t>Response message</a:t>
            </a:r>
          </a:p>
        </p:txBody>
      </p:sp>
    </p:spTree>
    <p:extLst>
      <p:ext uri="{BB962C8B-B14F-4D97-AF65-F5344CB8AC3E}">
        <p14:creationId xmlns:p14="http://schemas.microsoft.com/office/powerpoint/2010/main" val="9228732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6627DB9-8F2C-4D91-841C-41D1AF7A16BA}"/>
              </a:ext>
            </a:extLst>
          </p:cNvPr>
          <p:cNvSpPr>
            <a:spLocks noGrp="1"/>
          </p:cNvSpPr>
          <p:nvPr>
            <p:ph type="title"/>
          </p:nvPr>
        </p:nvSpPr>
        <p:spPr/>
        <p:txBody>
          <a:bodyPr/>
          <a:lstStyle/>
          <a:p>
            <a:r>
              <a:rPr lang="en-US" dirty="0"/>
              <a:t>Web API with </a:t>
            </a:r>
            <a:r>
              <a:rPr lang="en-US" dirty="0" err="1"/>
              <a:t>MediatR</a:t>
            </a:r>
            <a:endParaRPr lang="en-US" dirty="0"/>
          </a:p>
        </p:txBody>
      </p:sp>
      <p:sp>
        <p:nvSpPr>
          <p:cNvPr id="6" name="Rectangle: Rounded Corners 5">
            <a:extLst>
              <a:ext uri="{FF2B5EF4-FFF2-40B4-BE49-F238E27FC236}">
                <a16:creationId xmlns:a16="http://schemas.microsoft.com/office/drawing/2014/main" id="{22158CFB-D28B-464A-AB82-82A18901349D}"/>
              </a:ext>
            </a:extLst>
          </p:cNvPr>
          <p:cNvSpPr/>
          <p:nvPr/>
        </p:nvSpPr>
        <p:spPr>
          <a:xfrm>
            <a:off x="96012" y="1457147"/>
            <a:ext cx="2389868" cy="1430428"/>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2800" dirty="0"/>
              <a:t>API Controller</a:t>
            </a:r>
          </a:p>
          <a:p>
            <a:pPr algn="ctr"/>
            <a:endParaRPr lang="en-US" sz="2800" dirty="0"/>
          </a:p>
        </p:txBody>
      </p:sp>
      <p:sp>
        <p:nvSpPr>
          <p:cNvPr id="7" name="Rectangle: Rounded Corners 6">
            <a:extLst>
              <a:ext uri="{FF2B5EF4-FFF2-40B4-BE49-F238E27FC236}">
                <a16:creationId xmlns:a16="http://schemas.microsoft.com/office/drawing/2014/main" id="{CDD07AB0-96A8-45E9-B3A7-5AB14D622847}"/>
              </a:ext>
            </a:extLst>
          </p:cNvPr>
          <p:cNvSpPr/>
          <p:nvPr/>
        </p:nvSpPr>
        <p:spPr>
          <a:xfrm>
            <a:off x="4863338" y="1510161"/>
            <a:ext cx="2023808" cy="1379343"/>
          </a:xfrm>
          <a:prstGeom prst="roundRect">
            <a:avLst/>
          </a:prstGeom>
          <a:effectLst>
            <a:outerShdw blurRad="50800" dist="38100" dir="5400000" algn="t" rotWithShape="0">
              <a:prstClr val="black">
                <a:alpha val="40000"/>
              </a:prstClr>
            </a:outerShdw>
          </a:effectLst>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2800" dirty="0"/>
              <a:t>Mediator</a:t>
            </a:r>
          </a:p>
          <a:p>
            <a:pPr algn="ctr"/>
            <a:endParaRPr lang="en-US" dirty="0"/>
          </a:p>
        </p:txBody>
      </p:sp>
      <p:sp>
        <p:nvSpPr>
          <p:cNvPr id="8" name="Rectangle: Rounded Corners 7">
            <a:extLst>
              <a:ext uri="{FF2B5EF4-FFF2-40B4-BE49-F238E27FC236}">
                <a16:creationId xmlns:a16="http://schemas.microsoft.com/office/drawing/2014/main" id="{0C3E451B-CC3D-4573-816F-A67B8ECDE4B7}"/>
              </a:ext>
            </a:extLst>
          </p:cNvPr>
          <p:cNvSpPr/>
          <p:nvPr/>
        </p:nvSpPr>
        <p:spPr>
          <a:xfrm>
            <a:off x="2662705" y="1457147"/>
            <a:ext cx="2023808" cy="1430428"/>
          </a:xfrm>
          <a:prstGeom prst="roundRect">
            <a:avLst/>
          </a:prstGeom>
          <a:effectLst>
            <a:outerShdw blurRad="50800" dist="38100" dir="5400000" algn="t" rotWithShape="0">
              <a:prstClr val="black">
                <a:alpha val="40000"/>
              </a:prstClr>
            </a:outerShdw>
          </a:effectLst>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2800" dirty="0"/>
              <a:t>Request Query</a:t>
            </a:r>
          </a:p>
          <a:p>
            <a:pPr algn="ctr"/>
            <a:endParaRPr lang="en-US" dirty="0"/>
          </a:p>
        </p:txBody>
      </p:sp>
      <p:sp>
        <p:nvSpPr>
          <p:cNvPr id="9" name="Rectangle: Rounded Corners 8">
            <a:extLst>
              <a:ext uri="{FF2B5EF4-FFF2-40B4-BE49-F238E27FC236}">
                <a16:creationId xmlns:a16="http://schemas.microsoft.com/office/drawing/2014/main" id="{383F1FB1-D733-43C6-8062-916C418A503A}"/>
              </a:ext>
            </a:extLst>
          </p:cNvPr>
          <p:cNvSpPr/>
          <p:nvPr/>
        </p:nvSpPr>
        <p:spPr>
          <a:xfrm>
            <a:off x="7063971" y="1510161"/>
            <a:ext cx="2389868" cy="1379343"/>
          </a:xfrm>
          <a:prstGeom prst="roundRect">
            <a:avLst/>
          </a:prstGeom>
          <a:effectLst>
            <a:outerShdw blurRad="50800" dist="38100" dir="5400000" algn="t" rotWithShape="0">
              <a:prstClr val="black">
                <a:alpha val="40000"/>
              </a:prstClr>
            </a:outerShdw>
          </a:effectLst>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2800" dirty="0"/>
              <a:t>Handler</a:t>
            </a:r>
          </a:p>
          <a:p>
            <a:pPr algn="ctr"/>
            <a:endParaRPr lang="en-US" dirty="0"/>
          </a:p>
        </p:txBody>
      </p:sp>
      <p:sp>
        <p:nvSpPr>
          <p:cNvPr id="10" name="Rectangle: Rounded Corners 9">
            <a:extLst>
              <a:ext uri="{FF2B5EF4-FFF2-40B4-BE49-F238E27FC236}">
                <a16:creationId xmlns:a16="http://schemas.microsoft.com/office/drawing/2014/main" id="{913B218D-0DE8-438D-B48B-EE72B7B01F58}"/>
              </a:ext>
            </a:extLst>
          </p:cNvPr>
          <p:cNvSpPr/>
          <p:nvPr/>
        </p:nvSpPr>
        <p:spPr>
          <a:xfrm>
            <a:off x="9630664" y="1510161"/>
            <a:ext cx="2235639" cy="1379343"/>
          </a:xfrm>
          <a:prstGeom prst="roundRect">
            <a:avLst/>
          </a:prstGeom>
          <a:effectLst>
            <a:outerShdw blurRad="50800" dist="38100" dir="5400000" algn="t" rotWithShape="0">
              <a:prstClr val="black">
                <a:alpha val="40000"/>
              </a:prstClr>
            </a:outerShdw>
          </a:effectLst>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2800" dirty="0"/>
              <a:t>Response</a:t>
            </a:r>
          </a:p>
          <a:p>
            <a:pPr algn="ctr"/>
            <a:endParaRPr lang="en-US" sz="2800" dirty="0"/>
          </a:p>
        </p:txBody>
      </p:sp>
      <p:cxnSp>
        <p:nvCxnSpPr>
          <p:cNvPr id="18" name="Straight Connector 17">
            <a:extLst>
              <a:ext uri="{FF2B5EF4-FFF2-40B4-BE49-F238E27FC236}">
                <a16:creationId xmlns:a16="http://schemas.microsoft.com/office/drawing/2014/main" id="{5FD3F417-3BC2-43D8-988C-BB5065C27B3E}"/>
              </a:ext>
            </a:extLst>
          </p:cNvPr>
          <p:cNvCxnSpPr>
            <a:cxnSpLocks/>
            <a:stCxn id="6" idx="2"/>
          </p:cNvCxnSpPr>
          <p:nvPr/>
        </p:nvCxnSpPr>
        <p:spPr>
          <a:xfrm>
            <a:off x="1290946" y="2887575"/>
            <a:ext cx="0" cy="4939689"/>
          </a:xfrm>
          <a:prstGeom prst="line">
            <a:avLst/>
          </a:prstGeom>
          <a:ln w="57150">
            <a:solidFill>
              <a:schemeClr val="bg2">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86A0DD3-2F73-471C-B4FC-58F32923DE93}"/>
              </a:ext>
            </a:extLst>
          </p:cNvPr>
          <p:cNvCxnSpPr/>
          <p:nvPr/>
        </p:nvCxnSpPr>
        <p:spPr>
          <a:xfrm>
            <a:off x="3765922" y="2930247"/>
            <a:ext cx="0" cy="4939689"/>
          </a:xfrm>
          <a:prstGeom prst="line">
            <a:avLst/>
          </a:prstGeom>
          <a:ln w="57150">
            <a:solidFill>
              <a:schemeClr val="bg2">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D706DC50-8C45-4974-ACAA-9FD670987B6D}"/>
              </a:ext>
            </a:extLst>
          </p:cNvPr>
          <p:cNvCxnSpPr/>
          <p:nvPr/>
        </p:nvCxnSpPr>
        <p:spPr>
          <a:xfrm>
            <a:off x="5869042" y="2930247"/>
            <a:ext cx="0" cy="4939689"/>
          </a:xfrm>
          <a:prstGeom prst="line">
            <a:avLst/>
          </a:prstGeom>
          <a:ln w="57150">
            <a:solidFill>
              <a:schemeClr val="bg2">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299111C-CAAC-4A55-9E42-F1273384F207}"/>
              </a:ext>
            </a:extLst>
          </p:cNvPr>
          <p:cNvCxnSpPr/>
          <p:nvPr/>
        </p:nvCxnSpPr>
        <p:spPr>
          <a:xfrm>
            <a:off x="8155042" y="2966823"/>
            <a:ext cx="0" cy="4939689"/>
          </a:xfrm>
          <a:prstGeom prst="line">
            <a:avLst/>
          </a:prstGeom>
          <a:ln w="57150">
            <a:solidFill>
              <a:schemeClr val="bg2">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7BB1BD3-A9B5-4890-806B-47411B554193}"/>
              </a:ext>
            </a:extLst>
          </p:cNvPr>
          <p:cNvCxnSpPr/>
          <p:nvPr/>
        </p:nvCxnSpPr>
        <p:spPr>
          <a:xfrm>
            <a:off x="10825090" y="2930247"/>
            <a:ext cx="0" cy="4939689"/>
          </a:xfrm>
          <a:prstGeom prst="line">
            <a:avLst/>
          </a:prstGeom>
          <a:ln w="57150">
            <a:solidFill>
              <a:schemeClr val="bg2">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B1365A81-FFBA-4E08-A22E-F54E433D9292}"/>
              </a:ext>
            </a:extLst>
          </p:cNvPr>
          <p:cNvCxnSpPr/>
          <p:nvPr/>
        </p:nvCxnSpPr>
        <p:spPr>
          <a:xfrm>
            <a:off x="1290946" y="3539613"/>
            <a:ext cx="2474976" cy="0"/>
          </a:xfrm>
          <a:prstGeom prst="straightConnector1">
            <a:avLst/>
          </a:prstGeom>
          <a:ln w="57150">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14BFA0E0-9BCD-41DB-8F45-E04B211FFEF9}"/>
              </a:ext>
            </a:extLst>
          </p:cNvPr>
          <p:cNvCxnSpPr>
            <a:cxnSpLocks/>
          </p:cNvCxnSpPr>
          <p:nvPr/>
        </p:nvCxnSpPr>
        <p:spPr>
          <a:xfrm flipH="1">
            <a:off x="1281595" y="3731343"/>
            <a:ext cx="2484327" cy="0"/>
          </a:xfrm>
          <a:prstGeom prst="straightConnector1">
            <a:avLst/>
          </a:prstGeom>
          <a:ln w="57150">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B29D7DED-619D-4FA3-ABFF-A74E6A84646A}"/>
              </a:ext>
            </a:extLst>
          </p:cNvPr>
          <p:cNvCxnSpPr>
            <a:cxnSpLocks/>
          </p:cNvCxnSpPr>
          <p:nvPr/>
        </p:nvCxnSpPr>
        <p:spPr>
          <a:xfrm>
            <a:off x="1281595" y="4311446"/>
            <a:ext cx="4587447" cy="0"/>
          </a:xfrm>
          <a:prstGeom prst="straightConnector1">
            <a:avLst/>
          </a:prstGeom>
          <a:ln w="57150">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A2A9575B-7581-465C-A6D8-41C7F9B64CED}"/>
              </a:ext>
            </a:extLst>
          </p:cNvPr>
          <p:cNvCxnSpPr>
            <a:cxnSpLocks/>
          </p:cNvCxnSpPr>
          <p:nvPr/>
        </p:nvCxnSpPr>
        <p:spPr>
          <a:xfrm>
            <a:off x="5869042" y="4665407"/>
            <a:ext cx="2286000" cy="0"/>
          </a:xfrm>
          <a:prstGeom prst="straightConnector1">
            <a:avLst/>
          </a:prstGeom>
          <a:ln w="57150">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F960A49B-F667-4A98-9F66-5560C7BC6B99}"/>
              </a:ext>
            </a:extLst>
          </p:cNvPr>
          <p:cNvSpPr txBox="1"/>
          <p:nvPr/>
        </p:nvSpPr>
        <p:spPr>
          <a:xfrm>
            <a:off x="1376517" y="3962400"/>
            <a:ext cx="2412840" cy="369332"/>
          </a:xfrm>
          <a:prstGeom prst="rect">
            <a:avLst/>
          </a:prstGeom>
          <a:noFill/>
        </p:spPr>
        <p:txBody>
          <a:bodyPr wrap="none" rtlCol="0">
            <a:spAutoFit/>
          </a:bodyPr>
          <a:lstStyle/>
          <a:p>
            <a:r>
              <a:rPr lang="en-US" dirty="0"/>
              <a:t>Sends Request Query</a:t>
            </a:r>
          </a:p>
        </p:txBody>
      </p:sp>
      <p:cxnSp>
        <p:nvCxnSpPr>
          <p:cNvPr id="33" name="Straight Arrow Connector 32">
            <a:extLst>
              <a:ext uri="{FF2B5EF4-FFF2-40B4-BE49-F238E27FC236}">
                <a16:creationId xmlns:a16="http://schemas.microsoft.com/office/drawing/2014/main" id="{3F423695-F4FD-48AA-ABA3-2E6EDAC97688}"/>
              </a:ext>
            </a:extLst>
          </p:cNvPr>
          <p:cNvCxnSpPr>
            <a:cxnSpLocks/>
          </p:cNvCxnSpPr>
          <p:nvPr/>
        </p:nvCxnSpPr>
        <p:spPr>
          <a:xfrm>
            <a:off x="8155042" y="4930881"/>
            <a:ext cx="2670048" cy="0"/>
          </a:xfrm>
          <a:prstGeom prst="straightConnector1">
            <a:avLst/>
          </a:prstGeom>
          <a:ln w="57150">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82269EF2-485E-4202-B495-1D8FF5029445}"/>
              </a:ext>
            </a:extLst>
          </p:cNvPr>
          <p:cNvCxnSpPr>
            <a:cxnSpLocks/>
          </p:cNvCxnSpPr>
          <p:nvPr/>
        </p:nvCxnSpPr>
        <p:spPr>
          <a:xfrm flipH="1">
            <a:off x="8155043" y="5387505"/>
            <a:ext cx="2670047" cy="0"/>
          </a:xfrm>
          <a:prstGeom prst="straightConnector1">
            <a:avLst/>
          </a:prstGeom>
          <a:ln w="57150">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2BA32AC8-E5D4-46BF-8A14-5305A28EBF13}"/>
              </a:ext>
            </a:extLst>
          </p:cNvPr>
          <p:cNvCxnSpPr>
            <a:cxnSpLocks/>
          </p:cNvCxnSpPr>
          <p:nvPr/>
        </p:nvCxnSpPr>
        <p:spPr>
          <a:xfrm flipH="1">
            <a:off x="5869042" y="5970644"/>
            <a:ext cx="2286000" cy="0"/>
          </a:xfrm>
          <a:prstGeom prst="straightConnector1">
            <a:avLst/>
          </a:prstGeom>
          <a:ln w="57150">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A28302BE-30B3-4198-93B9-6B704609F261}"/>
              </a:ext>
            </a:extLst>
          </p:cNvPr>
          <p:cNvCxnSpPr>
            <a:cxnSpLocks/>
          </p:cNvCxnSpPr>
          <p:nvPr/>
        </p:nvCxnSpPr>
        <p:spPr>
          <a:xfrm flipH="1">
            <a:off x="1290946" y="6381141"/>
            <a:ext cx="4578097" cy="0"/>
          </a:xfrm>
          <a:prstGeom prst="straightConnector1">
            <a:avLst/>
          </a:prstGeom>
          <a:ln w="57150">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EE6B5E9B-54A8-4AC7-A399-4275660BBC00}"/>
              </a:ext>
            </a:extLst>
          </p:cNvPr>
          <p:cNvSpPr txBox="1"/>
          <p:nvPr/>
        </p:nvSpPr>
        <p:spPr>
          <a:xfrm>
            <a:off x="6097697" y="3988713"/>
            <a:ext cx="1705916" cy="646331"/>
          </a:xfrm>
          <a:prstGeom prst="rect">
            <a:avLst/>
          </a:prstGeom>
          <a:noFill/>
        </p:spPr>
        <p:txBody>
          <a:bodyPr wrap="none" rtlCol="0">
            <a:spAutoFit/>
          </a:bodyPr>
          <a:lstStyle/>
          <a:p>
            <a:r>
              <a:rPr lang="en-US" dirty="0"/>
              <a:t>Sends </a:t>
            </a:r>
          </a:p>
          <a:p>
            <a:r>
              <a:rPr lang="en-US" dirty="0"/>
              <a:t>Request Query</a:t>
            </a:r>
          </a:p>
        </p:txBody>
      </p:sp>
      <p:sp>
        <p:nvSpPr>
          <p:cNvPr id="47" name="TextBox 46">
            <a:extLst>
              <a:ext uri="{FF2B5EF4-FFF2-40B4-BE49-F238E27FC236}">
                <a16:creationId xmlns:a16="http://schemas.microsoft.com/office/drawing/2014/main" id="{B66C467B-0528-42A9-88ED-1E431CE8FD3D}"/>
              </a:ext>
            </a:extLst>
          </p:cNvPr>
          <p:cNvSpPr txBox="1"/>
          <p:nvPr/>
        </p:nvSpPr>
        <p:spPr>
          <a:xfrm>
            <a:off x="6068290" y="5599775"/>
            <a:ext cx="1922321" cy="369332"/>
          </a:xfrm>
          <a:prstGeom prst="rect">
            <a:avLst/>
          </a:prstGeom>
          <a:noFill/>
        </p:spPr>
        <p:txBody>
          <a:bodyPr wrap="none" rtlCol="0">
            <a:spAutoFit/>
          </a:bodyPr>
          <a:lstStyle/>
          <a:p>
            <a:r>
              <a:rPr lang="en-US" dirty="0"/>
              <a:t>Sends Response</a:t>
            </a:r>
          </a:p>
        </p:txBody>
      </p:sp>
      <p:sp>
        <p:nvSpPr>
          <p:cNvPr id="49" name="TextBox 48">
            <a:extLst>
              <a:ext uri="{FF2B5EF4-FFF2-40B4-BE49-F238E27FC236}">
                <a16:creationId xmlns:a16="http://schemas.microsoft.com/office/drawing/2014/main" id="{60ACAC86-1D12-4C23-92E0-301E3D8361AC}"/>
              </a:ext>
            </a:extLst>
          </p:cNvPr>
          <p:cNvSpPr txBox="1"/>
          <p:nvPr/>
        </p:nvSpPr>
        <p:spPr>
          <a:xfrm>
            <a:off x="1658596" y="5954518"/>
            <a:ext cx="1922321" cy="369332"/>
          </a:xfrm>
          <a:prstGeom prst="rect">
            <a:avLst/>
          </a:prstGeom>
          <a:noFill/>
        </p:spPr>
        <p:txBody>
          <a:bodyPr wrap="none" rtlCol="0">
            <a:spAutoFit/>
          </a:bodyPr>
          <a:lstStyle/>
          <a:p>
            <a:r>
              <a:rPr lang="en-US" dirty="0"/>
              <a:t>Sends Response</a:t>
            </a:r>
          </a:p>
        </p:txBody>
      </p:sp>
    </p:spTree>
    <p:extLst>
      <p:ext uri="{BB962C8B-B14F-4D97-AF65-F5344CB8AC3E}">
        <p14:creationId xmlns:p14="http://schemas.microsoft.com/office/powerpoint/2010/main" val="2107805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69DFE8F1-CEF0-40EA-BA06-565FE15B28C4}"/>
              </a:ext>
            </a:extLst>
          </p:cNvPr>
          <p:cNvSpPr>
            <a:spLocks noGrp="1"/>
          </p:cNvSpPr>
          <p:nvPr>
            <p:ph sz="quarter" idx="12"/>
          </p:nvPr>
        </p:nvSpPr>
        <p:spPr>
          <a:xfrm>
            <a:off x="332509" y="1189176"/>
            <a:ext cx="11471564" cy="4243213"/>
          </a:xfrm>
        </p:spPr>
        <p:txBody>
          <a:bodyPr/>
          <a:lstStyle/>
          <a:p>
            <a:endParaRPr lang="en-US" dirty="0"/>
          </a:p>
          <a:p>
            <a:r>
              <a:rPr lang="pl-PL" dirty="0" err="1"/>
              <a:t>Define</a:t>
            </a:r>
            <a:r>
              <a:rPr lang="pl-PL" dirty="0"/>
              <a:t> </a:t>
            </a:r>
            <a:r>
              <a:rPr lang="pl-PL" dirty="0" err="1"/>
              <a:t>commands</a:t>
            </a:r>
            <a:r>
              <a:rPr lang="pl-PL" dirty="0"/>
              <a:t> and </a:t>
            </a:r>
            <a:r>
              <a:rPr lang="pl-PL" dirty="0" err="1"/>
              <a:t>quueries</a:t>
            </a:r>
            <a:r>
              <a:rPr lang="pl-PL" dirty="0"/>
              <a:t> as </a:t>
            </a:r>
            <a:r>
              <a:rPr lang="pl-PL" dirty="0" err="1"/>
              <a:t>requests</a:t>
            </a:r>
            <a:br>
              <a:rPr lang="en-US" dirty="0"/>
            </a:br>
            <a:endParaRPr lang="pl-PL" dirty="0"/>
          </a:p>
          <a:p>
            <a:r>
              <a:rPr lang="pl-PL" dirty="0"/>
              <a:t>Application </a:t>
            </a:r>
            <a:r>
              <a:rPr lang="pl-PL" dirty="0" err="1"/>
              <a:t>layer</a:t>
            </a:r>
            <a:r>
              <a:rPr lang="pl-PL" dirty="0"/>
              <a:t> </a:t>
            </a:r>
            <a:r>
              <a:rPr lang="pl-PL" dirty="0" err="1"/>
              <a:t>is</a:t>
            </a:r>
            <a:r>
              <a:rPr lang="pl-PL" dirty="0"/>
              <a:t> </a:t>
            </a:r>
            <a:r>
              <a:rPr lang="pl-PL" dirty="0" err="1"/>
              <a:t>just</a:t>
            </a:r>
            <a:r>
              <a:rPr lang="pl-PL" dirty="0"/>
              <a:t> a </a:t>
            </a:r>
            <a:r>
              <a:rPr lang="pl-PL" dirty="0" err="1"/>
              <a:t>series</a:t>
            </a:r>
            <a:r>
              <a:rPr lang="pl-PL" dirty="0"/>
              <a:t> of </a:t>
            </a:r>
            <a:r>
              <a:rPr lang="pl-PL" dirty="0" err="1"/>
              <a:t>request</a:t>
            </a:r>
            <a:r>
              <a:rPr lang="pl-PL" dirty="0"/>
              <a:t> / </a:t>
            </a:r>
            <a:r>
              <a:rPr lang="pl-PL" dirty="0" err="1"/>
              <a:t>respone</a:t>
            </a:r>
            <a:r>
              <a:rPr lang="pl-PL" dirty="0"/>
              <a:t> </a:t>
            </a:r>
            <a:r>
              <a:rPr lang="pl-PL" dirty="0" err="1"/>
              <a:t>objects</a:t>
            </a:r>
            <a:endParaRPr lang="pl-PL" dirty="0"/>
          </a:p>
          <a:p>
            <a:br>
              <a:rPr lang="en-US" dirty="0"/>
            </a:br>
            <a:r>
              <a:rPr lang="pl-PL" dirty="0" err="1"/>
              <a:t>Ability</a:t>
            </a:r>
            <a:r>
              <a:rPr lang="pl-PL" dirty="0"/>
              <a:t> to </a:t>
            </a:r>
            <a:r>
              <a:rPr lang="pl-PL" dirty="0" err="1"/>
              <a:t>attach</a:t>
            </a:r>
            <a:r>
              <a:rPr lang="pl-PL" dirty="0"/>
              <a:t> </a:t>
            </a:r>
            <a:r>
              <a:rPr lang="pl-PL" dirty="0" err="1"/>
              <a:t>additional</a:t>
            </a:r>
            <a:r>
              <a:rPr lang="pl-PL" dirty="0"/>
              <a:t> </a:t>
            </a:r>
            <a:r>
              <a:rPr lang="pl-PL" dirty="0" err="1"/>
              <a:t>behaviour</a:t>
            </a:r>
            <a:r>
              <a:rPr lang="pl-PL" dirty="0"/>
              <a:t> </a:t>
            </a:r>
            <a:r>
              <a:rPr lang="pl-PL" dirty="0" err="1"/>
              <a:t>before</a:t>
            </a:r>
            <a:r>
              <a:rPr lang="pl-PL" dirty="0"/>
              <a:t> and / </a:t>
            </a:r>
            <a:r>
              <a:rPr lang="pl-PL" dirty="0" err="1"/>
              <a:t>or</a:t>
            </a:r>
            <a:r>
              <a:rPr lang="pl-PL" dirty="0"/>
              <a:t> </a:t>
            </a:r>
            <a:r>
              <a:rPr lang="pl-PL" dirty="0" err="1"/>
              <a:t>after</a:t>
            </a:r>
            <a:r>
              <a:rPr lang="pl-PL" dirty="0"/>
              <a:t> </a:t>
            </a:r>
            <a:r>
              <a:rPr lang="pl-PL" dirty="0" err="1"/>
              <a:t>each</a:t>
            </a:r>
            <a:r>
              <a:rPr lang="pl-PL" dirty="0"/>
              <a:t> </a:t>
            </a:r>
            <a:r>
              <a:rPr lang="pl-PL" dirty="0" err="1"/>
              <a:t>request</a:t>
            </a:r>
            <a:r>
              <a:rPr lang="pl-PL" dirty="0"/>
              <a:t>, </a:t>
            </a:r>
            <a:r>
              <a:rPr lang="pl-PL" dirty="0" err="1"/>
              <a:t>e.g</a:t>
            </a:r>
            <a:r>
              <a:rPr lang="pl-PL" dirty="0"/>
              <a:t>. </a:t>
            </a:r>
            <a:r>
              <a:rPr lang="pl-PL" dirty="0" err="1"/>
              <a:t>logging</a:t>
            </a:r>
            <a:r>
              <a:rPr lang="pl-PL" dirty="0"/>
              <a:t>, </a:t>
            </a:r>
            <a:r>
              <a:rPr lang="pl-PL" dirty="0" err="1"/>
              <a:t>valiation</a:t>
            </a:r>
            <a:r>
              <a:rPr lang="pl-PL" dirty="0"/>
              <a:t>, </a:t>
            </a:r>
            <a:r>
              <a:rPr lang="pl-PL" dirty="0" err="1"/>
              <a:t>caching</a:t>
            </a:r>
            <a:r>
              <a:rPr lang="pl-PL" dirty="0"/>
              <a:t>, </a:t>
            </a:r>
            <a:r>
              <a:rPr lang="pl-PL" dirty="0" err="1"/>
              <a:t>authorisation</a:t>
            </a:r>
            <a:r>
              <a:rPr lang="pl-PL" dirty="0"/>
              <a:t> and </a:t>
            </a:r>
            <a:r>
              <a:rPr lang="pl-PL" dirty="0" err="1"/>
              <a:t>so</a:t>
            </a:r>
            <a:r>
              <a:rPr lang="pl-PL" dirty="0"/>
              <a:t> on</a:t>
            </a:r>
            <a:endParaRPr lang="en-US" dirty="0"/>
          </a:p>
          <a:p>
            <a:endParaRPr lang="en-US" dirty="0"/>
          </a:p>
        </p:txBody>
      </p:sp>
      <p:sp>
        <p:nvSpPr>
          <p:cNvPr id="5" name="Title 4">
            <a:extLst>
              <a:ext uri="{FF2B5EF4-FFF2-40B4-BE49-F238E27FC236}">
                <a16:creationId xmlns:a16="http://schemas.microsoft.com/office/drawing/2014/main" id="{88BED639-598A-4354-9B25-407D024220A2}"/>
              </a:ext>
            </a:extLst>
          </p:cNvPr>
          <p:cNvSpPr>
            <a:spLocks noGrp="1"/>
          </p:cNvSpPr>
          <p:nvPr>
            <p:ph type="title"/>
          </p:nvPr>
        </p:nvSpPr>
        <p:spPr/>
        <p:txBody>
          <a:bodyPr/>
          <a:lstStyle/>
          <a:p>
            <a:r>
              <a:rPr lang="en-US" dirty="0"/>
              <a:t> </a:t>
            </a:r>
          </a:p>
        </p:txBody>
      </p:sp>
      <p:sp>
        <p:nvSpPr>
          <p:cNvPr id="2" name="Heart 1">
            <a:extLst>
              <a:ext uri="{FF2B5EF4-FFF2-40B4-BE49-F238E27FC236}">
                <a16:creationId xmlns:a16="http://schemas.microsoft.com/office/drawing/2014/main" id="{7F45470A-0CB9-EA44-AC2C-50D31E170629}"/>
              </a:ext>
            </a:extLst>
          </p:cNvPr>
          <p:cNvSpPr/>
          <p:nvPr/>
        </p:nvSpPr>
        <p:spPr>
          <a:xfrm>
            <a:off x="6366531" y="386429"/>
            <a:ext cx="672354" cy="558054"/>
          </a:xfrm>
          <a:prstGeom prst="heart">
            <a:avLst/>
          </a:prstGeom>
          <a:solidFill>
            <a:srgbClr val="C0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L"/>
          </a:p>
        </p:txBody>
      </p:sp>
      <p:sp>
        <p:nvSpPr>
          <p:cNvPr id="7" name="TextBox 6">
            <a:extLst>
              <a:ext uri="{FF2B5EF4-FFF2-40B4-BE49-F238E27FC236}">
                <a16:creationId xmlns:a16="http://schemas.microsoft.com/office/drawing/2014/main" id="{BA7489E5-785B-48D3-91C7-2220B3F14341}"/>
              </a:ext>
            </a:extLst>
          </p:cNvPr>
          <p:cNvSpPr txBox="1"/>
          <p:nvPr/>
        </p:nvSpPr>
        <p:spPr>
          <a:xfrm>
            <a:off x="332507" y="289511"/>
            <a:ext cx="6034024" cy="830997"/>
          </a:xfrm>
          <a:prstGeom prst="rect">
            <a:avLst/>
          </a:prstGeom>
          <a:noFill/>
        </p:spPr>
        <p:txBody>
          <a:bodyPr wrap="none" rtlCol="0">
            <a:spAutoFit/>
          </a:bodyPr>
          <a:lstStyle/>
          <a:p>
            <a:r>
              <a:rPr lang="en-US" sz="4800" dirty="0">
                <a:latin typeface="Montserrat" panose="02000505000000020004" pitchFamily="2" charset="0"/>
              </a:rPr>
              <a:t>CQRS + </a:t>
            </a:r>
            <a:r>
              <a:rPr lang="en-US" sz="4800" dirty="0" err="1">
                <a:latin typeface="Montserrat" panose="02000505000000020004" pitchFamily="2" charset="0"/>
              </a:rPr>
              <a:t>MediatR</a:t>
            </a:r>
            <a:r>
              <a:rPr lang="en-US" sz="4800" dirty="0">
                <a:latin typeface="Montserrat" panose="02000505000000020004" pitchFamily="2" charset="0"/>
              </a:rPr>
              <a:t> = </a:t>
            </a:r>
          </a:p>
        </p:txBody>
      </p:sp>
    </p:spTree>
    <p:extLst>
      <p:ext uri="{BB962C8B-B14F-4D97-AF65-F5344CB8AC3E}">
        <p14:creationId xmlns:p14="http://schemas.microsoft.com/office/powerpoint/2010/main" val="2229099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9A93C0B8-5E0C-498F-BEC1-B78E6EC01B56}"/>
              </a:ext>
            </a:extLst>
          </p:cNvPr>
          <p:cNvSpPr>
            <a:spLocks noGrp="1"/>
          </p:cNvSpPr>
          <p:nvPr>
            <p:ph sz="quarter" idx="12"/>
          </p:nvPr>
        </p:nvSpPr>
        <p:spPr/>
        <p:txBody>
          <a:bodyPr/>
          <a:lstStyle/>
          <a:p>
            <a:pPr>
              <a:lnSpc>
                <a:spcPct val="150000"/>
              </a:lnSpc>
            </a:pPr>
            <a:r>
              <a:rPr lang="pl-PL" dirty="0"/>
              <a:t>Using CQRS + </a:t>
            </a:r>
            <a:r>
              <a:rPr lang="pl-PL" dirty="0" err="1"/>
              <a:t>MediatR</a:t>
            </a:r>
            <a:r>
              <a:rPr lang="pl-PL" dirty="0"/>
              <a:t> </a:t>
            </a:r>
            <a:r>
              <a:rPr lang="pl-PL" dirty="0" err="1"/>
              <a:t>simplifies</a:t>
            </a:r>
            <a:r>
              <a:rPr lang="pl-PL" dirty="0"/>
              <a:t> </a:t>
            </a:r>
            <a:r>
              <a:rPr lang="pl-PL" dirty="0" err="1"/>
              <a:t>your</a:t>
            </a:r>
            <a:r>
              <a:rPr lang="pl-PL" dirty="0"/>
              <a:t> </a:t>
            </a:r>
            <a:r>
              <a:rPr lang="pl-PL" dirty="0" err="1"/>
              <a:t>overall</a:t>
            </a:r>
            <a:r>
              <a:rPr lang="pl-PL" dirty="0"/>
              <a:t> design</a:t>
            </a:r>
          </a:p>
          <a:p>
            <a:pPr>
              <a:lnSpc>
                <a:spcPct val="150000"/>
              </a:lnSpc>
            </a:pPr>
            <a:r>
              <a:rPr lang="pl-PL" dirty="0" err="1"/>
              <a:t>MediatR</a:t>
            </a:r>
            <a:r>
              <a:rPr lang="pl-PL" dirty="0"/>
              <a:t> </a:t>
            </a:r>
            <a:r>
              <a:rPr lang="pl-PL" dirty="0" err="1"/>
              <a:t>simplifies</a:t>
            </a:r>
            <a:r>
              <a:rPr lang="pl-PL" dirty="0"/>
              <a:t> cross</a:t>
            </a:r>
            <a:r>
              <a:rPr lang="en-US" dirty="0"/>
              <a:t>-</a:t>
            </a:r>
            <a:r>
              <a:rPr lang="pl-PL" dirty="0" err="1"/>
              <a:t>cutting</a:t>
            </a:r>
            <a:r>
              <a:rPr lang="pl-PL" dirty="0"/>
              <a:t> </a:t>
            </a:r>
            <a:r>
              <a:rPr lang="pl-PL" dirty="0" err="1"/>
              <a:t>concerns</a:t>
            </a:r>
            <a:endParaRPr lang="pl-PL" dirty="0"/>
          </a:p>
          <a:p>
            <a:pPr>
              <a:lnSpc>
                <a:spcPct val="150000"/>
              </a:lnSpc>
            </a:pPr>
            <a:r>
              <a:rPr lang="pl-PL" dirty="0" err="1"/>
              <a:t>Fluent</a:t>
            </a:r>
            <a:r>
              <a:rPr lang="pl-PL" dirty="0"/>
              <a:t> </a:t>
            </a:r>
            <a:r>
              <a:rPr lang="pl-PL" dirty="0" err="1"/>
              <a:t>Validation</a:t>
            </a:r>
            <a:r>
              <a:rPr lang="pl-PL" dirty="0"/>
              <a:t> </a:t>
            </a:r>
            <a:r>
              <a:rPr lang="pl-PL" dirty="0" err="1"/>
              <a:t>is</a:t>
            </a:r>
            <a:r>
              <a:rPr lang="pl-PL" dirty="0"/>
              <a:t> </a:t>
            </a:r>
            <a:r>
              <a:rPr lang="pl-PL" dirty="0" err="1"/>
              <a:t>useful</a:t>
            </a:r>
            <a:r>
              <a:rPr lang="pl-PL" dirty="0"/>
              <a:t> for </a:t>
            </a:r>
            <a:r>
              <a:rPr lang="pl-PL" dirty="0" err="1"/>
              <a:t>all</a:t>
            </a:r>
            <a:r>
              <a:rPr lang="pl-PL" dirty="0"/>
              <a:t> </a:t>
            </a:r>
            <a:r>
              <a:rPr lang="pl-PL" dirty="0" err="1"/>
              <a:t>validation</a:t>
            </a:r>
            <a:r>
              <a:rPr lang="pl-PL" dirty="0"/>
              <a:t> </a:t>
            </a:r>
            <a:r>
              <a:rPr lang="pl-PL" dirty="0" err="1"/>
              <a:t>scenarios</a:t>
            </a:r>
            <a:endParaRPr lang="pl-PL" dirty="0"/>
          </a:p>
          <a:p>
            <a:pPr>
              <a:lnSpc>
                <a:spcPct val="150000"/>
              </a:lnSpc>
            </a:pPr>
            <a:r>
              <a:rPr lang="pl-PL" dirty="0" err="1"/>
              <a:t>AutoMapper</a:t>
            </a:r>
            <a:r>
              <a:rPr lang="pl-PL" dirty="0"/>
              <a:t> </a:t>
            </a:r>
            <a:r>
              <a:rPr lang="pl-PL" dirty="0" err="1"/>
              <a:t>simplifies</a:t>
            </a:r>
            <a:r>
              <a:rPr lang="pl-PL" dirty="0"/>
              <a:t> </a:t>
            </a:r>
            <a:r>
              <a:rPr lang="pl-PL" dirty="0" err="1"/>
              <a:t>mapping</a:t>
            </a:r>
            <a:r>
              <a:rPr lang="pl-PL" dirty="0"/>
              <a:t> and </a:t>
            </a:r>
            <a:r>
              <a:rPr lang="pl-PL" dirty="0" err="1"/>
              <a:t>projections</a:t>
            </a:r>
            <a:endParaRPr lang="pl-PL" dirty="0"/>
          </a:p>
          <a:p>
            <a:pPr>
              <a:lnSpc>
                <a:spcPct val="150000"/>
              </a:lnSpc>
            </a:pPr>
            <a:r>
              <a:rPr lang="pl-PL" dirty="0"/>
              <a:t>Independent of </a:t>
            </a:r>
            <a:r>
              <a:rPr lang="pl-PL" dirty="0" err="1"/>
              <a:t>infrastructure</a:t>
            </a:r>
            <a:r>
              <a:rPr lang="pl-PL" dirty="0"/>
              <a:t> and data </a:t>
            </a:r>
            <a:r>
              <a:rPr lang="pl-PL" dirty="0" err="1"/>
              <a:t>access</a:t>
            </a:r>
            <a:r>
              <a:rPr lang="pl-PL" dirty="0"/>
              <a:t> </a:t>
            </a:r>
            <a:r>
              <a:rPr lang="pl-PL" dirty="0" err="1"/>
              <a:t>concerns</a:t>
            </a:r>
            <a:endParaRPr lang="pl-PL" dirty="0"/>
          </a:p>
        </p:txBody>
      </p:sp>
      <p:sp>
        <p:nvSpPr>
          <p:cNvPr id="2" name="Title 1">
            <a:extLst>
              <a:ext uri="{FF2B5EF4-FFF2-40B4-BE49-F238E27FC236}">
                <a16:creationId xmlns:a16="http://schemas.microsoft.com/office/drawing/2014/main" id="{A51E85D2-37B1-4A7A-9F45-1AAD8770F873}"/>
              </a:ext>
            </a:extLst>
          </p:cNvPr>
          <p:cNvSpPr>
            <a:spLocks noGrp="1"/>
          </p:cNvSpPr>
          <p:nvPr>
            <p:ph type="title"/>
          </p:nvPr>
        </p:nvSpPr>
        <p:spPr/>
        <p:txBody>
          <a:bodyPr/>
          <a:lstStyle/>
          <a:p>
            <a:r>
              <a:rPr lang="en-US" dirty="0"/>
              <a:t>It works nice with Clean Architecture</a:t>
            </a:r>
          </a:p>
        </p:txBody>
      </p:sp>
    </p:spTree>
    <p:extLst>
      <p:ext uri="{BB962C8B-B14F-4D97-AF65-F5344CB8AC3E}">
        <p14:creationId xmlns:p14="http://schemas.microsoft.com/office/powerpoint/2010/main" val="3659942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 Placeholder 24">
            <a:extLst>
              <a:ext uri="{FF2B5EF4-FFF2-40B4-BE49-F238E27FC236}">
                <a16:creationId xmlns:a16="http://schemas.microsoft.com/office/drawing/2014/main" id="{E9D1320B-3363-41C5-91F1-9BD269EFED0E}"/>
              </a:ext>
            </a:extLst>
          </p:cNvPr>
          <p:cNvSpPr>
            <a:spLocks noGrp="1"/>
          </p:cNvSpPr>
          <p:nvPr>
            <p:ph sz="quarter" idx="12"/>
          </p:nvPr>
        </p:nvSpPr>
        <p:spPr/>
        <p:txBody>
          <a:bodyPr/>
          <a:lstStyle/>
          <a:p>
            <a:r>
              <a:rPr lang="en-US" dirty="0"/>
              <a:t>Store events</a:t>
            </a:r>
          </a:p>
          <a:p>
            <a:r>
              <a:rPr lang="pl-PL" dirty="0"/>
              <a:t>Complete </a:t>
            </a:r>
            <a:r>
              <a:rPr lang="pl-PL" dirty="0" err="1"/>
              <a:t>audit</a:t>
            </a:r>
            <a:r>
              <a:rPr lang="pl-PL" dirty="0"/>
              <a:t> </a:t>
            </a:r>
            <a:r>
              <a:rPr lang="pl-PL" dirty="0" err="1"/>
              <a:t>trail</a:t>
            </a:r>
            <a:endParaRPr lang="pl-PL" dirty="0"/>
          </a:p>
          <a:p>
            <a:r>
              <a:rPr lang="pl-PL" dirty="0"/>
              <a:t>Point in </a:t>
            </a:r>
            <a:r>
              <a:rPr lang="pl-PL" dirty="0" err="1"/>
              <a:t>time</a:t>
            </a:r>
            <a:r>
              <a:rPr lang="pl-PL" dirty="0"/>
              <a:t> </a:t>
            </a:r>
            <a:r>
              <a:rPr lang="pl-PL" dirty="0" err="1"/>
              <a:t>reconstruction</a:t>
            </a:r>
            <a:endParaRPr lang="pl-PL" dirty="0"/>
          </a:p>
          <a:p>
            <a:r>
              <a:rPr lang="pl-PL" dirty="0"/>
              <a:t>Replay </a:t>
            </a:r>
            <a:r>
              <a:rPr lang="pl-PL" dirty="0" err="1"/>
              <a:t>events</a:t>
            </a:r>
            <a:endParaRPr lang="pl-PL" dirty="0"/>
          </a:p>
          <a:p>
            <a:r>
              <a:rPr lang="en-US" dirty="0" err="1"/>
              <a:t>Upadate</a:t>
            </a:r>
            <a:r>
              <a:rPr lang="en-US" dirty="0"/>
              <a:t> read database </a:t>
            </a:r>
          </a:p>
          <a:p>
            <a:r>
              <a:rPr lang="pl-PL" dirty="0" err="1"/>
              <a:t>Multiple</a:t>
            </a:r>
            <a:r>
              <a:rPr lang="pl-PL" dirty="0"/>
              <a:t> </a:t>
            </a:r>
            <a:r>
              <a:rPr lang="pl-PL" dirty="0" err="1"/>
              <a:t>read</a:t>
            </a:r>
            <a:r>
              <a:rPr lang="pl-PL" dirty="0"/>
              <a:t> </a:t>
            </a:r>
            <a:r>
              <a:rPr lang="pl-PL" dirty="0" err="1"/>
              <a:t>database</a:t>
            </a:r>
            <a:endParaRPr lang="pl-PL" dirty="0"/>
          </a:p>
          <a:p>
            <a:r>
              <a:rPr lang="pl-PL" dirty="0" err="1"/>
              <a:t>Rebuild</a:t>
            </a:r>
            <a:r>
              <a:rPr lang="pl-PL" dirty="0"/>
              <a:t> </a:t>
            </a:r>
            <a:r>
              <a:rPr lang="pl-PL" dirty="0" err="1"/>
              <a:t>production</a:t>
            </a:r>
            <a:r>
              <a:rPr lang="pl-PL" dirty="0"/>
              <a:t> </a:t>
            </a:r>
            <a:r>
              <a:rPr lang="pl-PL" dirty="0" err="1"/>
              <a:t>database</a:t>
            </a:r>
            <a:endParaRPr lang="pl-PL" dirty="0"/>
          </a:p>
          <a:p>
            <a:endParaRPr lang="pl-PL" dirty="0"/>
          </a:p>
          <a:p>
            <a:endParaRPr lang="en-US" dirty="0"/>
          </a:p>
        </p:txBody>
      </p:sp>
      <p:sp>
        <p:nvSpPr>
          <p:cNvPr id="3" name="Title 2">
            <a:extLst>
              <a:ext uri="{FF2B5EF4-FFF2-40B4-BE49-F238E27FC236}">
                <a16:creationId xmlns:a16="http://schemas.microsoft.com/office/drawing/2014/main" id="{EFC7E88D-B96A-40CB-97B9-5F57163A5C3A}"/>
              </a:ext>
            </a:extLst>
          </p:cNvPr>
          <p:cNvSpPr>
            <a:spLocks noGrp="1"/>
          </p:cNvSpPr>
          <p:nvPr>
            <p:ph type="title"/>
          </p:nvPr>
        </p:nvSpPr>
        <p:spPr/>
        <p:txBody>
          <a:bodyPr/>
          <a:lstStyle/>
          <a:p>
            <a:r>
              <a:rPr lang="en-US" dirty="0"/>
              <a:t>Event Sourcing CQRS</a:t>
            </a:r>
          </a:p>
        </p:txBody>
      </p:sp>
      <p:sp>
        <p:nvSpPr>
          <p:cNvPr id="5" name="Rounded Rectangle 4">
            <a:extLst>
              <a:ext uri="{FF2B5EF4-FFF2-40B4-BE49-F238E27FC236}">
                <a16:creationId xmlns:a16="http://schemas.microsoft.com/office/drawing/2014/main" id="{6480A696-18FD-5E48-BE6B-3EAEF2862380}"/>
              </a:ext>
            </a:extLst>
          </p:cNvPr>
          <p:cNvSpPr/>
          <p:nvPr/>
        </p:nvSpPr>
        <p:spPr>
          <a:xfrm>
            <a:off x="8310282" y="695324"/>
            <a:ext cx="1795182" cy="813547"/>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PL" dirty="0"/>
              <a:t>Users</a:t>
            </a:r>
          </a:p>
        </p:txBody>
      </p:sp>
      <p:sp>
        <p:nvSpPr>
          <p:cNvPr id="6" name="Cylinder 8">
            <a:extLst>
              <a:ext uri="{FF2B5EF4-FFF2-40B4-BE49-F238E27FC236}">
                <a16:creationId xmlns:a16="http://schemas.microsoft.com/office/drawing/2014/main" id="{C3941038-A57B-7049-8F52-A51144466525}"/>
              </a:ext>
            </a:extLst>
          </p:cNvPr>
          <p:cNvSpPr/>
          <p:nvPr/>
        </p:nvSpPr>
        <p:spPr>
          <a:xfrm>
            <a:off x="6884893" y="5843738"/>
            <a:ext cx="1795181" cy="813547"/>
          </a:xfrm>
          <a:prstGeom prst="can">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1600" dirty="0">
                <a:solidFill>
                  <a:schemeClr val="tx1"/>
                </a:solidFill>
              </a:rPr>
              <a:t>Read Database</a:t>
            </a:r>
          </a:p>
        </p:txBody>
      </p:sp>
      <p:sp>
        <p:nvSpPr>
          <p:cNvPr id="7" name="Rounded Rectangle 6">
            <a:extLst>
              <a:ext uri="{FF2B5EF4-FFF2-40B4-BE49-F238E27FC236}">
                <a16:creationId xmlns:a16="http://schemas.microsoft.com/office/drawing/2014/main" id="{04785BBC-88C8-724B-945D-9DCFD1D91C92}"/>
              </a:ext>
            </a:extLst>
          </p:cNvPr>
          <p:cNvSpPr/>
          <p:nvPr/>
        </p:nvSpPr>
        <p:spPr>
          <a:xfrm>
            <a:off x="6367182" y="1899244"/>
            <a:ext cx="5681382" cy="645459"/>
          </a:xfrm>
          <a:prstGeom prst="roundRect">
            <a:avLst/>
          </a:prstGeom>
          <a:solidFill>
            <a:schemeClr val="accent2">
              <a:lumMod val="60000"/>
              <a:lumOff val="4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PL" dirty="0">
                <a:solidFill>
                  <a:schemeClr val="tx1">
                    <a:lumMod val="85000"/>
                    <a:lumOff val="15000"/>
                  </a:schemeClr>
                </a:solidFill>
              </a:rPr>
              <a:t>Presentation</a:t>
            </a:r>
          </a:p>
        </p:txBody>
      </p:sp>
      <p:sp>
        <p:nvSpPr>
          <p:cNvPr id="8" name="Rounded Rectangle 7">
            <a:extLst>
              <a:ext uri="{FF2B5EF4-FFF2-40B4-BE49-F238E27FC236}">
                <a16:creationId xmlns:a16="http://schemas.microsoft.com/office/drawing/2014/main" id="{E9BA8F38-87D9-9B43-8588-E5E3BB235FFD}"/>
              </a:ext>
            </a:extLst>
          </p:cNvPr>
          <p:cNvSpPr/>
          <p:nvPr/>
        </p:nvSpPr>
        <p:spPr>
          <a:xfrm>
            <a:off x="9578788" y="2876774"/>
            <a:ext cx="2543735" cy="645459"/>
          </a:xfrm>
          <a:prstGeom prst="roundRect">
            <a:avLst/>
          </a:prstGeom>
          <a:solidFill>
            <a:schemeClr val="accent2">
              <a:lumMod val="60000"/>
              <a:lumOff val="4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PL" dirty="0">
                <a:solidFill>
                  <a:schemeClr val="tx1">
                    <a:lumMod val="85000"/>
                    <a:lumOff val="15000"/>
                  </a:schemeClr>
                </a:solidFill>
              </a:rPr>
              <a:t>Commands</a:t>
            </a:r>
          </a:p>
        </p:txBody>
      </p:sp>
      <p:sp>
        <p:nvSpPr>
          <p:cNvPr id="9" name="Rounded Rectangle 8">
            <a:extLst>
              <a:ext uri="{FF2B5EF4-FFF2-40B4-BE49-F238E27FC236}">
                <a16:creationId xmlns:a16="http://schemas.microsoft.com/office/drawing/2014/main" id="{811C4514-AE82-6C49-820A-A9F9A9AD9D8B}"/>
              </a:ext>
            </a:extLst>
          </p:cNvPr>
          <p:cNvSpPr/>
          <p:nvPr/>
        </p:nvSpPr>
        <p:spPr>
          <a:xfrm>
            <a:off x="9578788" y="3883718"/>
            <a:ext cx="2543735" cy="645459"/>
          </a:xfrm>
          <a:prstGeom prst="roundRect">
            <a:avLst/>
          </a:prstGeom>
          <a:solidFill>
            <a:schemeClr val="accent2">
              <a:lumMod val="60000"/>
              <a:lumOff val="4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PL" dirty="0">
                <a:solidFill>
                  <a:schemeClr val="tx1">
                    <a:lumMod val="85000"/>
                    <a:lumOff val="15000"/>
                  </a:schemeClr>
                </a:solidFill>
              </a:rPr>
              <a:t>Domain</a:t>
            </a:r>
          </a:p>
        </p:txBody>
      </p:sp>
      <p:sp>
        <p:nvSpPr>
          <p:cNvPr id="10" name="Rounded Rectangle 9">
            <a:extLst>
              <a:ext uri="{FF2B5EF4-FFF2-40B4-BE49-F238E27FC236}">
                <a16:creationId xmlns:a16="http://schemas.microsoft.com/office/drawing/2014/main" id="{B3041AF5-8461-5540-9721-82158EBE5E7E}"/>
              </a:ext>
            </a:extLst>
          </p:cNvPr>
          <p:cNvSpPr/>
          <p:nvPr/>
        </p:nvSpPr>
        <p:spPr>
          <a:xfrm>
            <a:off x="9578788" y="4802598"/>
            <a:ext cx="2469776" cy="645459"/>
          </a:xfrm>
          <a:prstGeom prst="roundRect">
            <a:avLst/>
          </a:prstGeom>
          <a:solidFill>
            <a:schemeClr val="accent2">
              <a:lumMod val="60000"/>
              <a:lumOff val="4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PL" dirty="0">
                <a:solidFill>
                  <a:schemeClr val="tx1">
                    <a:lumMod val="85000"/>
                    <a:lumOff val="15000"/>
                  </a:schemeClr>
                </a:solidFill>
              </a:rPr>
              <a:t>Persistence</a:t>
            </a:r>
          </a:p>
        </p:txBody>
      </p:sp>
      <p:sp>
        <p:nvSpPr>
          <p:cNvPr id="11" name="Rounded Rectangle 10">
            <a:extLst>
              <a:ext uri="{FF2B5EF4-FFF2-40B4-BE49-F238E27FC236}">
                <a16:creationId xmlns:a16="http://schemas.microsoft.com/office/drawing/2014/main" id="{17309419-25CA-C548-A68C-0EC04624D2A4}"/>
              </a:ext>
            </a:extLst>
          </p:cNvPr>
          <p:cNvSpPr/>
          <p:nvPr/>
        </p:nvSpPr>
        <p:spPr>
          <a:xfrm>
            <a:off x="6367182" y="2876774"/>
            <a:ext cx="2543735" cy="645459"/>
          </a:xfrm>
          <a:prstGeom prst="roundRect">
            <a:avLst/>
          </a:prstGeom>
          <a:solidFill>
            <a:schemeClr val="accent2">
              <a:lumMod val="60000"/>
              <a:lumOff val="4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PL" dirty="0">
                <a:solidFill>
                  <a:schemeClr val="tx1">
                    <a:lumMod val="85000"/>
                    <a:lumOff val="15000"/>
                  </a:schemeClr>
                </a:solidFill>
              </a:rPr>
              <a:t>Queries</a:t>
            </a:r>
          </a:p>
        </p:txBody>
      </p:sp>
      <p:sp>
        <p:nvSpPr>
          <p:cNvPr id="12" name="Rounded Rectangle 11">
            <a:extLst>
              <a:ext uri="{FF2B5EF4-FFF2-40B4-BE49-F238E27FC236}">
                <a16:creationId xmlns:a16="http://schemas.microsoft.com/office/drawing/2014/main" id="{163B2549-EDD0-DB4B-9340-DAB4DBA5E8AC}"/>
              </a:ext>
            </a:extLst>
          </p:cNvPr>
          <p:cNvSpPr/>
          <p:nvPr/>
        </p:nvSpPr>
        <p:spPr>
          <a:xfrm>
            <a:off x="6400798" y="4861248"/>
            <a:ext cx="2469776" cy="645459"/>
          </a:xfrm>
          <a:prstGeom prst="roundRect">
            <a:avLst/>
          </a:prstGeom>
          <a:solidFill>
            <a:schemeClr val="accent2">
              <a:lumMod val="60000"/>
              <a:lumOff val="4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PL" dirty="0">
                <a:solidFill>
                  <a:schemeClr val="tx1">
                    <a:lumMod val="85000"/>
                    <a:lumOff val="15000"/>
                  </a:schemeClr>
                </a:solidFill>
              </a:rPr>
              <a:t>Data Access</a:t>
            </a:r>
          </a:p>
        </p:txBody>
      </p:sp>
      <p:cxnSp>
        <p:nvCxnSpPr>
          <p:cNvPr id="13" name="Straight Arrow Connector 12">
            <a:extLst>
              <a:ext uri="{FF2B5EF4-FFF2-40B4-BE49-F238E27FC236}">
                <a16:creationId xmlns:a16="http://schemas.microsoft.com/office/drawing/2014/main" id="{4F7721C5-C4FD-1148-BBE9-8BC038976216}"/>
              </a:ext>
            </a:extLst>
          </p:cNvPr>
          <p:cNvCxnSpPr/>
          <p:nvPr/>
        </p:nvCxnSpPr>
        <p:spPr>
          <a:xfrm>
            <a:off x="9578788" y="1529450"/>
            <a:ext cx="0" cy="369794"/>
          </a:xfrm>
          <a:prstGeom prst="straightConnector1">
            <a:avLst/>
          </a:prstGeom>
          <a:ln>
            <a:solidFill>
              <a:schemeClr val="tx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EB520DE1-0342-7F4B-A879-8E3C09781186}"/>
              </a:ext>
            </a:extLst>
          </p:cNvPr>
          <p:cNvCxnSpPr>
            <a:cxnSpLocks/>
          </p:cNvCxnSpPr>
          <p:nvPr/>
        </p:nvCxnSpPr>
        <p:spPr>
          <a:xfrm>
            <a:off x="10860740" y="2515570"/>
            <a:ext cx="0" cy="369794"/>
          </a:xfrm>
          <a:prstGeom prst="straightConnector1">
            <a:avLst/>
          </a:prstGeom>
          <a:ln>
            <a:solidFill>
              <a:schemeClr val="tx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F07A7F6A-B96D-2A44-BD40-EFA638EF44E5}"/>
              </a:ext>
            </a:extLst>
          </p:cNvPr>
          <p:cNvCxnSpPr>
            <a:cxnSpLocks/>
          </p:cNvCxnSpPr>
          <p:nvPr/>
        </p:nvCxnSpPr>
        <p:spPr>
          <a:xfrm>
            <a:off x="10851772" y="3501695"/>
            <a:ext cx="0" cy="369794"/>
          </a:xfrm>
          <a:prstGeom prst="straightConnector1">
            <a:avLst/>
          </a:prstGeom>
          <a:ln>
            <a:solidFill>
              <a:schemeClr val="tx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3514259A-1EC9-ED41-B984-839BB3C3C20D}"/>
              </a:ext>
            </a:extLst>
          </p:cNvPr>
          <p:cNvCxnSpPr>
            <a:cxnSpLocks/>
          </p:cNvCxnSpPr>
          <p:nvPr/>
        </p:nvCxnSpPr>
        <p:spPr>
          <a:xfrm>
            <a:off x="10851772" y="4449705"/>
            <a:ext cx="0" cy="369794"/>
          </a:xfrm>
          <a:prstGeom prst="straightConnector1">
            <a:avLst/>
          </a:prstGeom>
          <a:ln>
            <a:solidFill>
              <a:schemeClr val="tx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75B7EA99-EDA2-444E-8624-CD2B1206968E}"/>
              </a:ext>
            </a:extLst>
          </p:cNvPr>
          <p:cNvCxnSpPr>
            <a:cxnSpLocks/>
          </p:cNvCxnSpPr>
          <p:nvPr/>
        </p:nvCxnSpPr>
        <p:spPr>
          <a:xfrm>
            <a:off x="10833842" y="5473944"/>
            <a:ext cx="0" cy="3697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4D7104D1-A01E-B94A-96F3-C8D8BF5CC100}"/>
              </a:ext>
            </a:extLst>
          </p:cNvPr>
          <p:cNvCxnSpPr>
            <a:cxnSpLocks/>
          </p:cNvCxnSpPr>
          <p:nvPr/>
        </p:nvCxnSpPr>
        <p:spPr>
          <a:xfrm flipV="1">
            <a:off x="8881780" y="1522721"/>
            <a:ext cx="0" cy="419104"/>
          </a:xfrm>
          <a:prstGeom prst="straightConnector1">
            <a:avLst/>
          </a:prstGeom>
          <a:ln>
            <a:solidFill>
              <a:schemeClr val="tx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77D87BF2-C1E8-134B-B2EE-9CE7DC027D12}"/>
              </a:ext>
            </a:extLst>
          </p:cNvPr>
          <p:cNvCxnSpPr>
            <a:cxnSpLocks/>
          </p:cNvCxnSpPr>
          <p:nvPr/>
        </p:nvCxnSpPr>
        <p:spPr>
          <a:xfrm flipV="1">
            <a:off x="7581900" y="2529013"/>
            <a:ext cx="0" cy="419104"/>
          </a:xfrm>
          <a:prstGeom prst="straightConnector1">
            <a:avLst/>
          </a:prstGeom>
          <a:ln>
            <a:solidFill>
              <a:schemeClr val="tx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0D4BDDAF-E4C4-404A-B410-D740A905CA16}"/>
              </a:ext>
            </a:extLst>
          </p:cNvPr>
          <p:cNvCxnSpPr>
            <a:cxnSpLocks/>
          </p:cNvCxnSpPr>
          <p:nvPr/>
        </p:nvCxnSpPr>
        <p:spPr>
          <a:xfrm flipV="1">
            <a:off x="7709636" y="5507521"/>
            <a:ext cx="0" cy="4191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7CC7D771-6B20-8442-8349-DD2096E5CAF1}"/>
              </a:ext>
            </a:extLst>
          </p:cNvPr>
          <p:cNvCxnSpPr>
            <a:cxnSpLocks/>
          </p:cNvCxnSpPr>
          <p:nvPr/>
        </p:nvCxnSpPr>
        <p:spPr>
          <a:xfrm flipV="1">
            <a:off x="7633440" y="3522233"/>
            <a:ext cx="0" cy="1339833"/>
          </a:xfrm>
          <a:prstGeom prst="straightConnector1">
            <a:avLst/>
          </a:prstGeom>
          <a:ln>
            <a:solidFill>
              <a:schemeClr val="tx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40168647-D0B3-1F4A-8C7E-A041A751ECD1}"/>
              </a:ext>
            </a:extLst>
          </p:cNvPr>
          <p:cNvCxnSpPr>
            <a:cxnSpLocks/>
          </p:cNvCxnSpPr>
          <p:nvPr/>
        </p:nvCxnSpPr>
        <p:spPr>
          <a:xfrm flipH="1">
            <a:off x="9207974" y="2720639"/>
            <a:ext cx="33515" cy="3027626"/>
          </a:xfrm>
          <a:prstGeom prst="line">
            <a:avLst/>
          </a:prstGeom>
          <a:ln w="1905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23" name="Cylinder 8">
            <a:extLst>
              <a:ext uri="{FF2B5EF4-FFF2-40B4-BE49-F238E27FC236}">
                <a16:creationId xmlns:a16="http://schemas.microsoft.com/office/drawing/2014/main" id="{DA281591-16C7-DC4A-9B86-819D42A2EE5F}"/>
              </a:ext>
            </a:extLst>
          </p:cNvPr>
          <p:cNvSpPr/>
          <p:nvPr/>
        </p:nvSpPr>
        <p:spPr>
          <a:xfrm>
            <a:off x="9916085" y="5845725"/>
            <a:ext cx="1795181" cy="813547"/>
          </a:xfrm>
          <a:prstGeom prst="can">
            <a:avLst/>
          </a:prstGeom>
          <a:solidFill>
            <a:schemeClr val="bg1">
              <a:lumMod val="75000"/>
            </a:schemeClr>
          </a:solidFill>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1600" dirty="0">
                <a:solidFill>
                  <a:schemeClr val="tx1"/>
                </a:solidFill>
              </a:rPr>
              <a:t>Event Store</a:t>
            </a:r>
          </a:p>
        </p:txBody>
      </p:sp>
      <p:cxnSp>
        <p:nvCxnSpPr>
          <p:cNvPr id="24" name="Straight Arrow Connector 23">
            <a:extLst>
              <a:ext uri="{FF2B5EF4-FFF2-40B4-BE49-F238E27FC236}">
                <a16:creationId xmlns:a16="http://schemas.microsoft.com/office/drawing/2014/main" id="{90098DFC-230C-1846-9AA9-DCC6F9F65D36}"/>
              </a:ext>
            </a:extLst>
          </p:cNvPr>
          <p:cNvCxnSpPr>
            <a:cxnSpLocks/>
            <a:stCxn id="23" idx="2"/>
            <a:endCxn id="6" idx="4"/>
          </p:cNvCxnSpPr>
          <p:nvPr/>
        </p:nvCxnSpPr>
        <p:spPr>
          <a:xfrm flipH="1" flipV="1">
            <a:off x="8680074" y="6250512"/>
            <a:ext cx="1236011" cy="19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912586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8E8B462F-628F-4966-9EE7-51A70BC5303B}"/>
              </a:ext>
            </a:extLst>
          </p:cNvPr>
          <p:cNvSpPr>
            <a:spLocks noGrp="1"/>
          </p:cNvSpPr>
          <p:nvPr>
            <p:ph sz="quarter" idx="12"/>
          </p:nvPr>
        </p:nvSpPr>
        <p:spPr>
          <a:xfrm>
            <a:off x="332509" y="1189176"/>
            <a:ext cx="11471564" cy="3928255"/>
          </a:xfrm>
        </p:spPr>
        <p:txBody>
          <a:bodyPr/>
          <a:lstStyle/>
          <a:p>
            <a:r>
              <a:rPr lang="en-US" sz="3200" dirty="0">
                <a:hlinkClick r:id="rId2"/>
              </a:rPr>
              <a:t>https://radekmaziarka.pl/2017/08/19/cqrs-first-step-split-to-commands-and-queries/</a:t>
            </a:r>
            <a:endParaRPr lang="en-US" sz="3200" dirty="0"/>
          </a:p>
          <a:p>
            <a:r>
              <a:rPr lang="en-US" sz="3200" dirty="0">
                <a:hlinkClick r:id="rId3"/>
              </a:rPr>
              <a:t>http://oskar-dudycz.pl/</a:t>
            </a:r>
            <a:endParaRPr lang="en-US" sz="3200" dirty="0"/>
          </a:p>
          <a:p>
            <a:r>
              <a:rPr lang="en-US" sz="3200" dirty="0">
                <a:hlinkClick r:id="rId4"/>
              </a:rPr>
              <a:t>https://www.szkola-event-sourcing.pl/</a:t>
            </a:r>
            <a:endParaRPr lang="pl-PL" sz="3200" dirty="0"/>
          </a:p>
          <a:p>
            <a:r>
              <a:rPr lang="en-US" sz="3200" dirty="0">
                <a:hlinkClick r:id="rId5"/>
              </a:rPr>
              <a:t>https://github.com/oskardudycz/EventSourcing.NetCore</a:t>
            </a:r>
            <a:endParaRPr lang="en-US" sz="3200" dirty="0"/>
          </a:p>
          <a:p>
            <a:r>
              <a:rPr lang="en-US" sz="3200" dirty="0" err="1"/>
              <a:t>DevMentors</a:t>
            </a:r>
            <a:endParaRPr lang="en-US" sz="3200" dirty="0"/>
          </a:p>
          <a:p>
            <a:endParaRPr lang="en-US" dirty="0"/>
          </a:p>
        </p:txBody>
      </p:sp>
      <p:sp>
        <p:nvSpPr>
          <p:cNvPr id="2" name="Title 1">
            <a:extLst>
              <a:ext uri="{FF2B5EF4-FFF2-40B4-BE49-F238E27FC236}">
                <a16:creationId xmlns:a16="http://schemas.microsoft.com/office/drawing/2014/main" id="{301B8A59-8DFC-4B96-9A77-FE30E7FB5491}"/>
              </a:ext>
            </a:extLst>
          </p:cNvPr>
          <p:cNvSpPr>
            <a:spLocks noGrp="1"/>
          </p:cNvSpPr>
          <p:nvPr>
            <p:ph type="title"/>
          </p:nvPr>
        </p:nvSpPr>
        <p:spPr/>
        <p:txBody>
          <a:bodyPr/>
          <a:lstStyle/>
          <a:p>
            <a:r>
              <a:rPr lang="en-US" dirty="0"/>
              <a:t>Read more</a:t>
            </a:r>
          </a:p>
        </p:txBody>
      </p:sp>
    </p:spTree>
    <p:extLst>
      <p:ext uri="{BB962C8B-B14F-4D97-AF65-F5344CB8AC3E}">
        <p14:creationId xmlns:p14="http://schemas.microsoft.com/office/powerpoint/2010/main" val="701199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4C7287-25EE-41A6-A2BD-D98C5ADAF8E3}"/>
              </a:ext>
            </a:extLst>
          </p:cNvPr>
          <p:cNvSpPr>
            <a:spLocks noGrp="1"/>
          </p:cNvSpPr>
          <p:nvPr>
            <p:ph type="title"/>
          </p:nvPr>
        </p:nvSpPr>
        <p:spPr/>
        <p:txBody>
          <a:bodyPr/>
          <a:lstStyle/>
          <a:p>
            <a:r>
              <a:rPr lang="en-US" dirty="0"/>
              <a:t>Back to Clean Architecture</a:t>
            </a:r>
          </a:p>
        </p:txBody>
      </p:sp>
    </p:spTree>
    <p:extLst>
      <p:ext uri="{BB962C8B-B14F-4D97-AF65-F5344CB8AC3E}">
        <p14:creationId xmlns:p14="http://schemas.microsoft.com/office/powerpoint/2010/main" val="1201907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DBD3C4-CC0A-4642-8155-1999AE01D57D}"/>
              </a:ext>
            </a:extLst>
          </p:cNvPr>
          <p:cNvSpPr>
            <a:spLocks noGrp="1"/>
          </p:cNvSpPr>
          <p:nvPr>
            <p:ph type="title"/>
          </p:nvPr>
        </p:nvSpPr>
        <p:spPr/>
        <p:txBody>
          <a:bodyPr/>
          <a:lstStyle/>
          <a:p>
            <a:endParaRPr lang="en-US"/>
          </a:p>
        </p:txBody>
      </p:sp>
      <p:sp>
        <p:nvSpPr>
          <p:cNvPr id="5" name="Text Placeholder 4">
            <a:extLst>
              <a:ext uri="{FF2B5EF4-FFF2-40B4-BE49-F238E27FC236}">
                <a16:creationId xmlns:a16="http://schemas.microsoft.com/office/drawing/2014/main" id="{454801E8-EACD-4BDC-81A4-680525E41065}"/>
              </a:ext>
            </a:extLst>
          </p:cNvPr>
          <p:cNvSpPr>
            <a:spLocks noGrp="1"/>
          </p:cNvSpPr>
          <p:nvPr>
            <p:ph type="body" sz="quarter" idx="11"/>
          </p:nvPr>
        </p:nvSpPr>
        <p:spPr>
          <a:xfrm>
            <a:off x="332508" y="1187358"/>
            <a:ext cx="6667500" cy="5648755"/>
          </a:xfrm>
        </p:spPr>
        <p:txBody>
          <a:bodyPr/>
          <a:lstStyle/>
          <a:p>
            <a:r>
              <a:rPr lang="en-US" dirty="0"/>
              <a:t>Persistence</a:t>
            </a:r>
          </a:p>
          <a:p>
            <a:r>
              <a:rPr lang="en-US" dirty="0"/>
              <a:t>Identity</a:t>
            </a:r>
          </a:p>
          <a:p>
            <a:r>
              <a:rPr lang="en-US" dirty="0"/>
              <a:t>External systems</a:t>
            </a:r>
          </a:p>
          <a:p>
            <a:r>
              <a:rPr lang="en-US" dirty="0"/>
              <a:t>System clock</a:t>
            </a:r>
          </a:p>
          <a:p>
            <a:endParaRPr lang="en-US" dirty="0"/>
          </a:p>
          <a:p>
            <a:endParaRPr lang="en-US" dirty="0"/>
          </a:p>
          <a:p>
            <a:r>
              <a:rPr lang="en-US" dirty="0"/>
              <a:t>Use Fluent API configuration</a:t>
            </a:r>
          </a:p>
          <a:p>
            <a:r>
              <a:rPr lang="en-US" dirty="0"/>
              <a:t>Automatically apply all </a:t>
            </a:r>
            <a:br>
              <a:rPr lang="en-US" dirty="0"/>
            </a:br>
            <a:r>
              <a:rPr lang="en-US" dirty="0"/>
              <a:t>      entity type </a:t>
            </a:r>
            <a:r>
              <a:rPr lang="en-US" dirty="0" err="1"/>
              <a:t>configuraiton</a:t>
            </a:r>
            <a:endParaRPr lang="en-US" dirty="0"/>
          </a:p>
          <a:p>
            <a:r>
              <a:rPr lang="pl-PL" dirty="0" err="1"/>
              <a:t>Prefer</a:t>
            </a:r>
            <a:r>
              <a:rPr lang="pl-PL" dirty="0"/>
              <a:t> </a:t>
            </a:r>
            <a:r>
              <a:rPr lang="pl-PL" dirty="0" err="1"/>
              <a:t>conventions</a:t>
            </a:r>
            <a:r>
              <a:rPr lang="pl-PL" dirty="0"/>
              <a:t> </a:t>
            </a:r>
            <a:r>
              <a:rPr lang="pl-PL" dirty="0" err="1"/>
              <a:t>over</a:t>
            </a:r>
            <a:r>
              <a:rPr lang="pl-PL" dirty="0"/>
              <a:t> </a:t>
            </a:r>
            <a:r>
              <a:rPr lang="pl-PL" dirty="0" err="1"/>
              <a:t>configuration</a:t>
            </a:r>
            <a:endParaRPr lang="pl-PL" dirty="0"/>
          </a:p>
          <a:p>
            <a:endParaRPr lang="en-US" dirty="0"/>
          </a:p>
        </p:txBody>
      </p:sp>
      <p:sp>
        <p:nvSpPr>
          <p:cNvPr id="10" name="Text Placeholder 9">
            <a:extLst>
              <a:ext uri="{FF2B5EF4-FFF2-40B4-BE49-F238E27FC236}">
                <a16:creationId xmlns:a16="http://schemas.microsoft.com/office/drawing/2014/main" id="{7FB38D78-9848-4CF3-876F-3DF6A5B4D0DB}"/>
              </a:ext>
            </a:extLst>
          </p:cNvPr>
          <p:cNvSpPr>
            <a:spLocks noGrp="1"/>
          </p:cNvSpPr>
          <p:nvPr>
            <p:ph type="body" sz="quarter" idx="12"/>
          </p:nvPr>
        </p:nvSpPr>
        <p:spPr/>
        <p:txBody>
          <a:bodyPr/>
          <a:lstStyle/>
          <a:p>
            <a:r>
              <a:rPr lang="en-US" dirty="0"/>
              <a:t>Infrastructure</a:t>
            </a:r>
          </a:p>
        </p:txBody>
      </p:sp>
      <p:sp>
        <p:nvSpPr>
          <p:cNvPr id="15" name="Cylinder 8">
            <a:extLst>
              <a:ext uri="{FF2B5EF4-FFF2-40B4-BE49-F238E27FC236}">
                <a16:creationId xmlns:a16="http://schemas.microsoft.com/office/drawing/2014/main" id="{3A585180-8ED6-4042-AB42-28D2FE8DA6F1}"/>
              </a:ext>
            </a:extLst>
          </p:cNvPr>
          <p:cNvSpPr/>
          <p:nvPr/>
        </p:nvSpPr>
        <p:spPr>
          <a:xfrm>
            <a:off x="9883093" y="6120650"/>
            <a:ext cx="1052946" cy="955963"/>
          </a:xfrm>
          <a:prstGeom prst="can">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1600" dirty="0">
                <a:solidFill>
                  <a:schemeClr val="tx1"/>
                </a:solidFill>
              </a:rPr>
              <a:t>Database</a:t>
            </a:r>
          </a:p>
        </p:txBody>
      </p:sp>
      <p:sp>
        <p:nvSpPr>
          <p:cNvPr id="16" name="Cloud 15">
            <a:extLst>
              <a:ext uri="{FF2B5EF4-FFF2-40B4-BE49-F238E27FC236}">
                <a16:creationId xmlns:a16="http://schemas.microsoft.com/office/drawing/2014/main" id="{F5C2022D-7A9D-1C46-BD63-67C1F553D565}"/>
              </a:ext>
            </a:extLst>
          </p:cNvPr>
          <p:cNvSpPr/>
          <p:nvPr/>
        </p:nvSpPr>
        <p:spPr>
          <a:xfrm>
            <a:off x="10761959" y="5575286"/>
            <a:ext cx="1323125" cy="828392"/>
          </a:xfrm>
          <a:prstGeom prst="cloud">
            <a:avLst/>
          </a:prstGeom>
          <a:solidFill>
            <a:schemeClr val="accent6">
              <a:lumMod val="75000"/>
            </a:schemeClr>
          </a:solidFill>
          <a:effectLst>
            <a:outerShdw blurRad="50800" dist="38100" dir="5400000" algn="t"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400" dirty="0"/>
              <a:t>Azure Storage</a:t>
            </a:r>
          </a:p>
        </p:txBody>
      </p:sp>
      <p:sp>
        <p:nvSpPr>
          <p:cNvPr id="17" name="Teardrop 16">
            <a:extLst>
              <a:ext uri="{FF2B5EF4-FFF2-40B4-BE49-F238E27FC236}">
                <a16:creationId xmlns:a16="http://schemas.microsoft.com/office/drawing/2014/main" id="{CC876D03-CE98-3A45-A237-E525AF3952C1}"/>
              </a:ext>
            </a:extLst>
          </p:cNvPr>
          <p:cNvSpPr/>
          <p:nvPr/>
        </p:nvSpPr>
        <p:spPr>
          <a:xfrm>
            <a:off x="11493016" y="4778225"/>
            <a:ext cx="970201" cy="955963"/>
          </a:xfrm>
          <a:prstGeom prst="teardrop">
            <a:avLst/>
          </a:prstGeom>
          <a:solidFill>
            <a:schemeClr val="accent3">
              <a:lumMod val="40000"/>
              <a:lumOff val="60000"/>
            </a:schemeClr>
          </a:solidFill>
          <a:ln>
            <a:noFill/>
          </a:ln>
          <a:effectLst>
            <a:outerShdw blurRad="50800" dist="38100" dir="5400000" algn="t" rotWithShape="0">
              <a:prstClr val="black">
                <a:alpha val="40000"/>
              </a:prstClr>
            </a:outerShdw>
          </a:effectLst>
          <a:scene3d>
            <a:camera prst="orthographicFront">
              <a:rot lat="0" lon="0" rev="0"/>
            </a:camera>
            <a:lightRig rig="contrasting" dir="t">
              <a:rot lat="0" lon="0" rev="7800000"/>
            </a:lightRig>
          </a:scene3d>
          <a:sp3d>
            <a:bevelT w="139700" h="139700"/>
          </a:sp3d>
        </p:spPr>
        <p:style>
          <a:lnRef idx="0">
            <a:scrgbClr r="0" g="0" b="0"/>
          </a:lnRef>
          <a:fillRef idx="0">
            <a:scrgbClr r="0" g="0" b="0"/>
          </a:fillRef>
          <a:effectRef idx="0">
            <a:scrgbClr r="0" g="0" b="0"/>
          </a:effectRef>
          <a:fontRef idx="minor">
            <a:schemeClr val="lt1"/>
          </a:fontRef>
        </p:style>
        <p:txBody>
          <a:bodyPr rtlCol="0" anchor="ctr"/>
          <a:lstStyle/>
          <a:p>
            <a:pPr algn="ctr"/>
            <a:r>
              <a:rPr lang="en-US" sz="1400" dirty="0">
                <a:solidFill>
                  <a:schemeClr val="tx1">
                    <a:lumMod val="95000"/>
                    <a:lumOff val="5000"/>
                  </a:schemeClr>
                </a:solidFill>
              </a:rPr>
              <a:t>Some API  1</a:t>
            </a:r>
          </a:p>
        </p:txBody>
      </p:sp>
      <p:sp>
        <p:nvSpPr>
          <p:cNvPr id="6" name="Oval 5">
            <a:extLst>
              <a:ext uri="{FF2B5EF4-FFF2-40B4-BE49-F238E27FC236}">
                <a16:creationId xmlns:a16="http://schemas.microsoft.com/office/drawing/2014/main" id="{B2AD3638-0543-6A44-9565-EC633DF512BA}"/>
              </a:ext>
            </a:extLst>
          </p:cNvPr>
          <p:cNvSpPr/>
          <p:nvPr/>
        </p:nvSpPr>
        <p:spPr>
          <a:xfrm>
            <a:off x="5958075" y="393294"/>
            <a:ext cx="6071410" cy="6071410"/>
          </a:xfrm>
          <a:prstGeom prst="ellipse">
            <a:avLst/>
          </a:prstGeom>
          <a:effectLst>
            <a:outerShdw blurRad="50800" dist="38100" dir="8100000" algn="tr" rotWithShape="0">
              <a:prstClr val="black">
                <a:alpha val="40000"/>
              </a:prstClr>
            </a:outerShdw>
          </a:effectLst>
        </p:spPr>
        <p:style>
          <a:lnRef idx="0">
            <a:schemeClr val="accent4"/>
          </a:lnRef>
          <a:fillRef idx="3">
            <a:schemeClr val="accent4"/>
          </a:fillRef>
          <a:effectRef idx="3">
            <a:schemeClr val="accent4"/>
          </a:effectRef>
          <a:fontRef idx="minor">
            <a:schemeClr val="lt1"/>
          </a:fontRef>
        </p:style>
        <p:txBody>
          <a:bodyPr rtlCol="0" anchor="t"/>
          <a:lstStyle/>
          <a:p>
            <a:pPr algn="ctr"/>
            <a:endParaRPr lang="en-US" sz="3200" dirty="0"/>
          </a:p>
        </p:txBody>
      </p:sp>
      <p:sp>
        <p:nvSpPr>
          <p:cNvPr id="11" name="TextBox 10">
            <a:extLst>
              <a:ext uri="{FF2B5EF4-FFF2-40B4-BE49-F238E27FC236}">
                <a16:creationId xmlns:a16="http://schemas.microsoft.com/office/drawing/2014/main" id="{CB490637-7AD4-3644-BBC7-4D4396C5BCB5}"/>
              </a:ext>
            </a:extLst>
          </p:cNvPr>
          <p:cNvSpPr txBox="1"/>
          <p:nvPr/>
        </p:nvSpPr>
        <p:spPr>
          <a:xfrm rot="19572997">
            <a:off x="9158911" y="5040975"/>
            <a:ext cx="2782646" cy="584775"/>
          </a:xfrm>
          <a:prstGeom prst="rect">
            <a:avLst/>
          </a:prstGeom>
          <a:noFill/>
        </p:spPr>
        <p:txBody>
          <a:bodyPr wrap="square" rtlCol="0">
            <a:spAutoFit/>
          </a:bodyPr>
          <a:lstStyle/>
          <a:p>
            <a:r>
              <a:rPr lang="en-US" sz="3200" dirty="0">
                <a:solidFill>
                  <a:schemeClr val="bg1"/>
                </a:solidFill>
              </a:rPr>
              <a:t>Infrastructure</a:t>
            </a:r>
          </a:p>
        </p:txBody>
      </p:sp>
      <p:sp>
        <p:nvSpPr>
          <p:cNvPr id="22" name="Chord 21">
            <a:extLst>
              <a:ext uri="{FF2B5EF4-FFF2-40B4-BE49-F238E27FC236}">
                <a16:creationId xmlns:a16="http://schemas.microsoft.com/office/drawing/2014/main" id="{BE67395F-420D-1645-9689-71D218823B3D}"/>
              </a:ext>
            </a:extLst>
          </p:cNvPr>
          <p:cNvSpPr/>
          <p:nvPr/>
        </p:nvSpPr>
        <p:spPr>
          <a:xfrm rot="4286082">
            <a:off x="6004948" y="334764"/>
            <a:ext cx="6049471" cy="6175136"/>
          </a:xfrm>
          <a:prstGeom prst="chord">
            <a:avLst>
              <a:gd name="adj1" fmla="val 1844854"/>
              <a:gd name="adj2" fmla="val 16477693"/>
            </a:avLst>
          </a:prstGeom>
          <a:solidFill>
            <a:srgbClr val="E1DBE1">
              <a:alpha val="63000"/>
            </a:srgb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L"/>
          </a:p>
        </p:txBody>
      </p:sp>
      <p:sp>
        <p:nvSpPr>
          <p:cNvPr id="18" name="Chord 17">
            <a:extLst>
              <a:ext uri="{FF2B5EF4-FFF2-40B4-BE49-F238E27FC236}">
                <a16:creationId xmlns:a16="http://schemas.microsoft.com/office/drawing/2014/main" id="{B84ABC9A-4E9F-B847-9851-77967D4B5CAD}"/>
              </a:ext>
            </a:extLst>
          </p:cNvPr>
          <p:cNvSpPr/>
          <p:nvPr/>
        </p:nvSpPr>
        <p:spPr>
          <a:xfrm rot="4286082">
            <a:off x="6004948" y="327654"/>
            <a:ext cx="6049471" cy="6175136"/>
          </a:xfrm>
          <a:prstGeom prst="chord">
            <a:avLst>
              <a:gd name="adj1" fmla="val 1844854"/>
              <a:gd name="adj2" fmla="val 16477693"/>
            </a:avLst>
          </a:prstGeom>
          <a:solidFill>
            <a:srgbClr val="E1DBE1">
              <a:alpha val="63000"/>
            </a:srgb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L"/>
          </a:p>
        </p:txBody>
      </p:sp>
      <p:cxnSp>
        <p:nvCxnSpPr>
          <p:cNvPr id="12" name="Straight Connector 11">
            <a:extLst>
              <a:ext uri="{FF2B5EF4-FFF2-40B4-BE49-F238E27FC236}">
                <a16:creationId xmlns:a16="http://schemas.microsoft.com/office/drawing/2014/main" id="{6D40363A-A9CD-8442-BF88-5EB040758B50}"/>
              </a:ext>
            </a:extLst>
          </p:cNvPr>
          <p:cNvCxnSpPr>
            <a:cxnSpLocks/>
          </p:cNvCxnSpPr>
          <p:nvPr/>
        </p:nvCxnSpPr>
        <p:spPr>
          <a:xfrm flipV="1">
            <a:off x="11242657" y="2789386"/>
            <a:ext cx="736322" cy="651617"/>
          </a:xfrm>
          <a:prstGeom prst="line">
            <a:avLst/>
          </a:prstGeom>
          <a:ln w="38100">
            <a:solidFill>
              <a:schemeClr val="accent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374F5E36-CA9F-3849-9406-0D209A24F9F3}"/>
              </a:ext>
            </a:extLst>
          </p:cNvPr>
          <p:cNvCxnSpPr>
            <a:cxnSpLocks/>
          </p:cNvCxnSpPr>
          <p:nvPr/>
        </p:nvCxnSpPr>
        <p:spPr>
          <a:xfrm>
            <a:off x="5994512" y="2881193"/>
            <a:ext cx="626553" cy="279088"/>
          </a:xfrm>
          <a:prstGeom prst="line">
            <a:avLst/>
          </a:prstGeom>
          <a:ln w="38100">
            <a:solidFill>
              <a:schemeClr val="accent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108F2959-00A5-F744-A59B-A7270C77CA66}"/>
              </a:ext>
            </a:extLst>
          </p:cNvPr>
          <p:cNvCxnSpPr>
            <a:cxnSpLocks/>
          </p:cNvCxnSpPr>
          <p:nvPr/>
        </p:nvCxnSpPr>
        <p:spPr>
          <a:xfrm flipV="1">
            <a:off x="8396732" y="5720640"/>
            <a:ext cx="632951" cy="694995"/>
          </a:xfrm>
          <a:prstGeom prst="line">
            <a:avLst/>
          </a:prstGeom>
          <a:ln w="38100">
            <a:solidFill>
              <a:schemeClr val="accent2">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0B5C3B45-AE70-8C42-9F4F-0F37F376B73F}"/>
              </a:ext>
            </a:extLst>
          </p:cNvPr>
          <p:cNvSpPr/>
          <p:nvPr/>
        </p:nvSpPr>
        <p:spPr>
          <a:xfrm>
            <a:off x="6626443" y="1109804"/>
            <a:ext cx="4610836" cy="4610836"/>
          </a:xfrm>
          <a:prstGeom prst="ellipse">
            <a:avLst/>
          </a:prstGeom>
          <a:solidFill>
            <a:srgbClr val="E1DBE1"/>
          </a:solidFill>
        </p:spPr>
        <p:style>
          <a:lnRef idx="1">
            <a:schemeClr val="accent5"/>
          </a:lnRef>
          <a:fillRef idx="3">
            <a:schemeClr val="accent5"/>
          </a:fillRef>
          <a:effectRef idx="2">
            <a:schemeClr val="accent5"/>
          </a:effectRef>
          <a:fontRef idx="minor">
            <a:schemeClr val="lt1"/>
          </a:fontRef>
        </p:style>
        <p:txBody>
          <a:bodyPr rtlCol="0" anchor="t"/>
          <a:lstStyle/>
          <a:p>
            <a:pPr algn="ctr"/>
            <a:r>
              <a:rPr lang="en-US" sz="2400" dirty="0">
                <a:solidFill>
                  <a:schemeClr val="tx1"/>
                </a:solidFill>
              </a:rPr>
              <a:t>Application Services</a:t>
            </a:r>
            <a:endParaRPr lang="pl-PL" sz="2400" dirty="0">
              <a:solidFill>
                <a:schemeClr val="tx1"/>
              </a:solidFill>
            </a:endParaRPr>
          </a:p>
          <a:p>
            <a:pPr algn="ctr"/>
            <a:endParaRPr lang="en-US" sz="2400" dirty="0">
              <a:solidFill>
                <a:schemeClr val="tx1"/>
              </a:solidFill>
            </a:endParaRPr>
          </a:p>
        </p:txBody>
      </p:sp>
      <p:sp>
        <p:nvSpPr>
          <p:cNvPr id="8" name="Oval 7">
            <a:extLst>
              <a:ext uri="{FF2B5EF4-FFF2-40B4-BE49-F238E27FC236}">
                <a16:creationId xmlns:a16="http://schemas.microsoft.com/office/drawing/2014/main" id="{32D9842D-940B-F44A-9CDA-8FA5D9B6936E}"/>
              </a:ext>
            </a:extLst>
          </p:cNvPr>
          <p:cNvSpPr/>
          <p:nvPr/>
        </p:nvSpPr>
        <p:spPr>
          <a:xfrm>
            <a:off x="7065820" y="2133888"/>
            <a:ext cx="3453321" cy="3453321"/>
          </a:xfrm>
          <a:prstGeom prst="ellipse">
            <a:avLst/>
          </a:prstGeom>
          <a:solidFill>
            <a:srgbClr val="DFDADE"/>
          </a:solidFill>
        </p:spPr>
        <p:style>
          <a:lnRef idx="0">
            <a:schemeClr val="accent5"/>
          </a:lnRef>
          <a:fillRef idx="3">
            <a:schemeClr val="accent5"/>
          </a:fillRef>
          <a:effectRef idx="3">
            <a:schemeClr val="accent5"/>
          </a:effectRef>
          <a:fontRef idx="minor">
            <a:schemeClr val="lt1"/>
          </a:fontRef>
        </p:style>
        <p:txBody>
          <a:bodyPr rtlCol="0" anchor="t"/>
          <a:lstStyle/>
          <a:p>
            <a:pPr algn="ctr"/>
            <a:r>
              <a:rPr lang="en-US" sz="2400" dirty="0">
                <a:solidFill>
                  <a:schemeClr val="tx1"/>
                </a:solidFill>
              </a:rPr>
              <a:t>Domain Services</a:t>
            </a:r>
          </a:p>
        </p:txBody>
      </p:sp>
      <p:sp>
        <p:nvSpPr>
          <p:cNvPr id="9" name="Oval 8">
            <a:extLst>
              <a:ext uri="{FF2B5EF4-FFF2-40B4-BE49-F238E27FC236}">
                <a16:creationId xmlns:a16="http://schemas.microsoft.com/office/drawing/2014/main" id="{4A5B8180-608D-654A-8C5D-320C28FF37D1}"/>
              </a:ext>
            </a:extLst>
          </p:cNvPr>
          <p:cNvSpPr/>
          <p:nvPr/>
        </p:nvSpPr>
        <p:spPr>
          <a:xfrm>
            <a:off x="7655154" y="3443017"/>
            <a:ext cx="1919107" cy="1919107"/>
          </a:xfrm>
          <a:prstGeom prst="ellipse">
            <a:avLst/>
          </a:prstGeom>
          <a:solidFill>
            <a:srgbClr val="E1DBE1"/>
          </a:solidFill>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2400" dirty="0">
                <a:solidFill>
                  <a:schemeClr val="tx1">
                    <a:lumMod val="95000"/>
                    <a:lumOff val="5000"/>
                  </a:schemeClr>
                </a:solidFill>
              </a:rPr>
              <a:t>Domain Model</a:t>
            </a:r>
          </a:p>
        </p:txBody>
      </p:sp>
      <p:sp>
        <p:nvSpPr>
          <p:cNvPr id="23" name="TextBox 22">
            <a:extLst>
              <a:ext uri="{FF2B5EF4-FFF2-40B4-BE49-F238E27FC236}">
                <a16:creationId xmlns:a16="http://schemas.microsoft.com/office/drawing/2014/main" id="{35CE2383-38B5-D14C-8B26-FC3C377ABF60}"/>
              </a:ext>
            </a:extLst>
          </p:cNvPr>
          <p:cNvSpPr txBox="1"/>
          <p:nvPr/>
        </p:nvSpPr>
        <p:spPr>
          <a:xfrm>
            <a:off x="7562124" y="603453"/>
            <a:ext cx="2782646" cy="584775"/>
          </a:xfrm>
          <a:prstGeom prst="rect">
            <a:avLst/>
          </a:prstGeom>
          <a:noFill/>
        </p:spPr>
        <p:txBody>
          <a:bodyPr wrap="square" rtlCol="0">
            <a:spAutoFit/>
          </a:bodyPr>
          <a:lstStyle/>
          <a:p>
            <a:r>
              <a:rPr lang="en-US" sz="3200" dirty="0">
                <a:solidFill>
                  <a:schemeClr val="bg1"/>
                </a:solidFill>
              </a:rPr>
              <a:t>Presentation</a:t>
            </a:r>
          </a:p>
        </p:txBody>
      </p:sp>
    </p:spTree>
    <p:extLst>
      <p:ext uri="{BB962C8B-B14F-4D97-AF65-F5344CB8AC3E}">
        <p14:creationId xmlns:p14="http://schemas.microsoft.com/office/powerpoint/2010/main" val="3479171856"/>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953832-D0E1-4D02-AA64-9F4454015599}"/>
              </a:ext>
            </a:extLst>
          </p:cNvPr>
          <p:cNvSpPr>
            <a:spLocks noGrp="1"/>
          </p:cNvSpPr>
          <p:nvPr>
            <p:ph type="title"/>
          </p:nvPr>
        </p:nvSpPr>
        <p:spPr/>
        <p:txBody>
          <a:bodyPr/>
          <a:lstStyle/>
          <a:p>
            <a:endParaRPr lang="en-US"/>
          </a:p>
        </p:txBody>
      </p:sp>
      <p:sp>
        <p:nvSpPr>
          <p:cNvPr id="5" name="Text Placeholder 4">
            <a:extLst>
              <a:ext uri="{FF2B5EF4-FFF2-40B4-BE49-F238E27FC236}">
                <a16:creationId xmlns:a16="http://schemas.microsoft.com/office/drawing/2014/main" id="{5D4FBDD8-F61C-4D91-9E3D-1DAD70E5D624}"/>
              </a:ext>
            </a:extLst>
          </p:cNvPr>
          <p:cNvSpPr>
            <a:spLocks noGrp="1"/>
          </p:cNvSpPr>
          <p:nvPr>
            <p:ph type="body" sz="quarter" idx="11"/>
          </p:nvPr>
        </p:nvSpPr>
        <p:spPr>
          <a:xfrm>
            <a:off x="332508" y="1447290"/>
            <a:ext cx="5873838" cy="4942892"/>
          </a:xfrm>
        </p:spPr>
        <p:txBody>
          <a:bodyPr/>
          <a:lstStyle/>
          <a:p>
            <a:r>
              <a:rPr lang="en-US" dirty="0"/>
              <a:t>SPA- Angular, React, Vue, </a:t>
            </a:r>
            <a:r>
              <a:rPr lang="en-US" dirty="0" err="1"/>
              <a:t>Blazor</a:t>
            </a:r>
            <a:endParaRPr lang="en-US" dirty="0"/>
          </a:p>
          <a:p>
            <a:r>
              <a:rPr lang="en-US" dirty="0"/>
              <a:t>MVC, Razor Pages, Web Forms</a:t>
            </a:r>
          </a:p>
          <a:p>
            <a:r>
              <a:rPr lang="en-US" dirty="0"/>
              <a:t>Web API</a:t>
            </a:r>
          </a:p>
          <a:p>
            <a:endParaRPr lang="en-US" dirty="0"/>
          </a:p>
          <a:p>
            <a:endParaRPr lang="en-US" dirty="0"/>
          </a:p>
          <a:p>
            <a:r>
              <a:rPr lang="en-US" dirty="0"/>
              <a:t>Controllers shouldn’t contain any </a:t>
            </a:r>
            <a:br>
              <a:rPr lang="en-US" dirty="0"/>
            </a:br>
            <a:r>
              <a:rPr lang="en-US" dirty="0"/>
              <a:t>  application logic</a:t>
            </a:r>
          </a:p>
          <a:p>
            <a:r>
              <a:rPr lang="en-US" dirty="0"/>
              <a:t>Create and consume </a:t>
            </a:r>
            <a:br>
              <a:rPr lang="en-US" dirty="0"/>
            </a:br>
            <a:r>
              <a:rPr lang="en-US" dirty="0"/>
              <a:t>  well defined view models</a:t>
            </a:r>
          </a:p>
        </p:txBody>
      </p:sp>
      <p:sp>
        <p:nvSpPr>
          <p:cNvPr id="6" name="Text Placeholder 5">
            <a:extLst>
              <a:ext uri="{FF2B5EF4-FFF2-40B4-BE49-F238E27FC236}">
                <a16:creationId xmlns:a16="http://schemas.microsoft.com/office/drawing/2014/main" id="{262EFED9-AEE3-4439-A33B-90CFAFE772F3}"/>
              </a:ext>
            </a:extLst>
          </p:cNvPr>
          <p:cNvSpPr>
            <a:spLocks noGrp="1"/>
          </p:cNvSpPr>
          <p:nvPr>
            <p:ph type="body" sz="quarter" idx="12"/>
          </p:nvPr>
        </p:nvSpPr>
        <p:spPr/>
        <p:txBody>
          <a:bodyPr/>
          <a:lstStyle/>
          <a:p>
            <a:r>
              <a:rPr lang="en-US" dirty="0"/>
              <a:t>Presentation</a:t>
            </a:r>
          </a:p>
        </p:txBody>
      </p:sp>
      <p:sp>
        <p:nvSpPr>
          <p:cNvPr id="26" name="Oval 25">
            <a:extLst>
              <a:ext uri="{FF2B5EF4-FFF2-40B4-BE49-F238E27FC236}">
                <a16:creationId xmlns:a16="http://schemas.microsoft.com/office/drawing/2014/main" id="{AFD3D267-0CFD-5C42-A70E-C4EF9B7FB647}"/>
              </a:ext>
            </a:extLst>
          </p:cNvPr>
          <p:cNvSpPr/>
          <p:nvPr/>
        </p:nvSpPr>
        <p:spPr>
          <a:xfrm>
            <a:off x="5958075" y="393294"/>
            <a:ext cx="6071410" cy="6071410"/>
          </a:xfrm>
          <a:prstGeom prst="ellipse">
            <a:avLst/>
          </a:prstGeom>
          <a:effectLst>
            <a:outerShdw blurRad="50800" dist="38100" dir="8100000" algn="tr" rotWithShape="0">
              <a:prstClr val="black">
                <a:alpha val="40000"/>
              </a:prstClr>
            </a:outerShdw>
          </a:effectLst>
        </p:spPr>
        <p:style>
          <a:lnRef idx="0">
            <a:schemeClr val="accent4"/>
          </a:lnRef>
          <a:fillRef idx="3">
            <a:schemeClr val="accent4"/>
          </a:fillRef>
          <a:effectRef idx="3">
            <a:schemeClr val="accent4"/>
          </a:effectRef>
          <a:fontRef idx="minor">
            <a:schemeClr val="lt1"/>
          </a:fontRef>
        </p:style>
        <p:txBody>
          <a:bodyPr rtlCol="0" anchor="t"/>
          <a:lstStyle/>
          <a:p>
            <a:pPr algn="ctr"/>
            <a:endParaRPr lang="en-US" sz="3200" dirty="0"/>
          </a:p>
        </p:txBody>
      </p:sp>
      <p:sp>
        <p:nvSpPr>
          <p:cNvPr id="27" name="TextBox 26">
            <a:extLst>
              <a:ext uri="{FF2B5EF4-FFF2-40B4-BE49-F238E27FC236}">
                <a16:creationId xmlns:a16="http://schemas.microsoft.com/office/drawing/2014/main" id="{AE514153-4C6C-B341-8176-F27179DD284A}"/>
              </a:ext>
            </a:extLst>
          </p:cNvPr>
          <p:cNvSpPr txBox="1"/>
          <p:nvPr/>
        </p:nvSpPr>
        <p:spPr>
          <a:xfrm rot="19572997">
            <a:off x="9158911" y="5040975"/>
            <a:ext cx="2782646" cy="584775"/>
          </a:xfrm>
          <a:prstGeom prst="rect">
            <a:avLst/>
          </a:prstGeom>
          <a:noFill/>
        </p:spPr>
        <p:txBody>
          <a:bodyPr wrap="square" rtlCol="0">
            <a:spAutoFit/>
          </a:bodyPr>
          <a:lstStyle/>
          <a:p>
            <a:r>
              <a:rPr lang="en-US" sz="3200" dirty="0">
                <a:solidFill>
                  <a:schemeClr val="bg1"/>
                </a:solidFill>
              </a:rPr>
              <a:t>Infrastructure</a:t>
            </a:r>
          </a:p>
        </p:txBody>
      </p:sp>
      <p:sp>
        <p:nvSpPr>
          <p:cNvPr id="29" name="Chord 28">
            <a:extLst>
              <a:ext uri="{FF2B5EF4-FFF2-40B4-BE49-F238E27FC236}">
                <a16:creationId xmlns:a16="http://schemas.microsoft.com/office/drawing/2014/main" id="{D023CB00-E4ED-024C-A601-9581B79DE090}"/>
              </a:ext>
            </a:extLst>
          </p:cNvPr>
          <p:cNvSpPr/>
          <p:nvPr/>
        </p:nvSpPr>
        <p:spPr>
          <a:xfrm rot="17299506">
            <a:off x="5966625" y="341432"/>
            <a:ext cx="6049471" cy="6175136"/>
          </a:xfrm>
          <a:prstGeom prst="chord">
            <a:avLst>
              <a:gd name="adj1" fmla="val 3601329"/>
              <a:gd name="adj2" fmla="val 15688983"/>
            </a:avLst>
          </a:prstGeom>
          <a:solidFill>
            <a:srgbClr val="E1DBE1">
              <a:alpha val="75000"/>
            </a:srgb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L"/>
          </a:p>
        </p:txBody>
      </p:sp>
      <p:cxnSp>
        <p:nvCxnSpPr>
          <p:cNvPr id="30" name="Straight Connector 29">
            <a:extLst>
              <a:ext uri="{FF2B5EF4-FFF2-40B4-BE49-F238E27FC236}">
                <a16:creationId xmlns:a16="http://schemas.microsoft.com/office/drawing/2014/main" id="{45BD3042-C238-E44D-88EF-2793870C8274}"/>
              </a:ext>
            </a:extLst>
          </p:cNvPr>
          <p:cNvCxnSpPr>
            <a:cxnSpLocks/>
          </p:cNvCxnSpPr>
          <p:nvPr/>
        </p:nvCxnSpPr>
        <p:spPr>
          <a:xfrm>
            <a:off x="11140888" y="2789386"/>
            <a:ext cx="838091" cy="1"/>
          </a:xfrm>
          <a:prstGeom prst="line">
            <a:avLst/>
          </a:prstGeom>
          <a:ln w="38100">
            <a:solidFill>
              <a:schemeClr val="accent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BA2B74BE-5C06-244C-9476-18DC1771260C}"/>
              </a:ext>
            </a:extLst>
          </p:cNvPr>
          <p:cNvCxnSpPr>
            <a:cxnSpLocks/>
          </p:cNvCxnSpPr>
          <p:nvPr/>
        </p:nvCxnSpPr>
        <p:spPr>
          <a:xfrm flipV="1">
            <a:off x="6004696" y="2864224"/>
            <a:ext cx="691939" cy="1"/>
          </a:xfrm>
          <a:prstGeom prst="line">
            <a:avLst/>
          </a:prstGeom>
          <a:ln w="38100">
            <a:solidFill>
              <a:schemeClr val="accent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CAF5982A-A8EB-E349-9370-D7938F39CA63}"/>
              </a:ext>
            </a:extLst>
          </p:cNvPr>
          <p:cNvCxnSpPr>
            <a:cxnSpLocks/>
          </p:cNvCxnSpPr>
          <p:nvPr/>
        </p:nvCxnSpPr>
        <p:spPr>
          <a:xfrm flipV="1">
            <a:off x="8396732" y="5720640"/>
            <a:ext cx="632951" cy="694995"/>
          </a:xfrm>
          <a:prstGeom prst="line">
            <a:avLst/>
          </a:prstGeom>
          <a:ln w="38100">
            <a:solidFill>
              <a:schemeClr val="accent2">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33" name="Oval 32">
            <a:extLst>
              <a:ext uri="{FF2B5EF4-FFF2-40B4-BE49-F238E27FC236}">
                <a16:creationId xmlns:a16="http://schemas.microsoft.com/office/drawing/2014/main" id="{2DBEF7DA-268F-7749-9C96-4F8AAEC9B675}"/>
              </a:ext>
            </a:extLst>
          </p:cNvPr>
          <p:cNvSpPr/>
          <p:nvPr/>
        </p:nvSpPr>
        <p:spPr>
          <a:xfrm>
            <a:off x="6626443" y="1109804"/>
            <a:ext cx="4610836" cy="4610836"/>
          </a:xfrm>
          <a:prstGeom prst="ellipse">
            <a:avLst/>
          </a:prstGeom>
          <a:solidFill>
            <a:srgbClr val="E1DBE1"/>
          </a:solidFill>
        </p:spPr>
        <p:style>
          <a:lnRef idx="1">
            <a:schemeClr val="accent5"/>
          </a:lnRef>
          <a:fillRef idx="3">
            <a:schemeClr val="accent5"/>
          </a:fillRef>
          <a:effectRef idx="2">
            <a:schemeClr val="accent5"/>
          </a:effectRef>
          <a:fontRef idx="minor">
            <a:schemeClr val="lt1"/>
          </a:fontRef>
        </p:style>
        <p:txBody>
          <a:bodyPr rtlCol="0" anchor="t"/>
          <a:lstStyle/>
          <a:p>
            <a:pPr algn="ctr"/>
            <a:r>
              <a:rPr lang="en-US" sz="2400" dirty="0">
                <a:solidFill>
                  <a:schemeClr val="tx1"/>
                </a:solidFill>
              </a:rPr>
              <a:t>Application Services</a:t>
            </a:r>
            <a:endParaRPr lang="pl-PL" sz="2400" dirty="0">
              <a:solidFill>
                <a:schemeClr val="tx1"/>
              </a:solidFill>
            </a:endParaRPr>
          </a:p>
          <a:p>
            <a:pPr algn="ctr"/>
            <a:endParaRPr lang="en-US" sz="2400" dirty="0">
              <a:solidFill>
                <a:schemeClr val="tx1"/>
              </a:solidFill>
            </a:endParaRPr>
          </a:p>
        </p:txBody>
      </p:sp>
      <p:sp>
        <p:nvSpPr>
          <p:cNvPr id="34" name="Oval 33">
            <a:extLst>
              <a:ext uri="{FF2B5EF4-FFF2-40B4-BE49-F238E27FC236}">
                <a16:creationId xmlns:a16="http://schemas.microsoft.com/office/drawing/2014/main" id="{857E39E6-57D3-3048-AEAC-CB5AC136A1D7}"/>
              </a:ext>
            </a:extLst>
          </p:cNvPr>
          <p:cNvSpPr/>
          <p:nvPr/>
        </p:nvSpPr>
        <p:spPr>
          <a:xfrm>
            <a:off x="7065820" y="2133888"/>
            <a:ext cx="3453321" cy="3453321"/>
          </a:xfrm>
          <a:prstGeom prst="ellipse">
            <a:avLst/>
          </a:prstGeom>
          <a:solidFill>
            <a:srgbClr val="DFDADE"/>
          </a:solidFill>
        </p:spPr>
        <p:style>
          <a:lnRef idx="0">
            <a:schemeClr val="accent5"/>
          </a:lnRef>
          <a:fillRef idx="3">
            <a:schemeClr val="accent5"/>
          </a:fillRef>
          <a:effectRef idx="3">
            <a:schemeClr val="accent5"/>
          </a:effectRef>
          <a:fontRef idx="minor">
            <a:schemeClr val="lt1"/>
          </a:fontRef>
        </p:style>
        <p:txBody>
          <a:bodyPr rtlCol="0" anchor="t"/>
          <a:lstStyle/>
          <a:p>
            <a:pPr algn="ctr"/>
            <a:r>
              <a:rPr lang="en-US" sz="2400" dirty="0">
                <a:solidFill>
                  <a:schemeClr val="tx1"/>
                </a:solidFill>
              </a:rPr>
              <a:t>Domain Services</a:t>
            </a:r>
          </a:p>
        </p:txBody>
      </p:sp>
      <p:sp>
        <p:nvSpPr>
          <p:cNvPr id="35" name="Oval 34">
            <a:extLst>
              <a:ext uri="{FF2B5EF4-FFF2-40B4-BE49-F238E27FC236}">
                <a16:creationId xmlns:a16="http://schemas.microsoft.com/office/drawing/2014/main" id="{7057C8A7-8A98-244C-968D-78EA8FD3464A}"/>
              </a:ext>
            </a:extLst>
          </p:cNvPr>
          <p:cNvSpPr/>
          <p:nvPr/>
        </p:nvSpPr>
        <p:spPr>
          <a:xfrm>
            <a:off x="7655154" y="3443017"/>
            <a:ext cx="1919107" cy="1919107"/>
          </a:xfrm>
          <a:prstGeom prst="ellipse">
            <a:avLst/>
          </a:prstGeom>
          <a:solidFill>
            <a:srgbClr val="E1DBE1"/>
          </a:solidFill>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2400" dirty="0">
                <a:solidFill>
                  <a:schemeClr val="tx1">
                    <a:lumMod val="95000"/>
                    <a:lumOff val="5000"/>
                  </a:schemeClr>
                </a:solidFill>
              </a:rPr>
              <a:t>Domain Model</a:t>
            </a:r>
          </a:p>
        </p:txBody>
      </p:sp>
      <p:sp>
        <p:nvSpPr>
          <p:cNvPr id="38" name="TextBox 37">
            <a:extLst>
              <a:ext uri="{FF2B5EF4-FFF2-40B4-BE49-F238E27FC236}">
                <a16:creationId xmlns:a16="http://schemas.microsoft.com/office/drawing/2014/main" id="{C6210232-F7AE-8B4F-B23B-FF5302DE2337}"/>
              </a:ext>
            </a:extLst>
          </p:cNvPr>
          <p:cNvSpPr txBox="1"/>
          <p:nvPr/>
        </p:nvSpPr>
        <p:spPr>
          <a:xfrm>
            <a:off x="7562124" y="603453"/>
            <a:ext cx="2782646" cy="584775"/>
          </a:xfrm>
          <a:prstGeom prst="rect">
            <a:avLst/>
          </a:prstGeom>
          <a:noFill/>
        </p:spPr>
        <p:txBody>
          <a:bodyPr wrap="square" rtlCol="0">
            <a:spAutoFit/>
          </a:bodyPr>
          <a:lstStyle/>
          <a:p>
            <a:r>
              <a:rPr lang="en-US" sz="3200" dirty="0">
                <a:solidFill>
                  <a:schemeClr val="bg1"/>
                </a:solidFill>
              </a:rPr>
              <a:t>Presentation</a:t>
            </a:r>
          </a:p>
        </p:txBody>
      </p:sp>
      <p:pic>
        <p:nvPicPr>
          <p:cNvPr id="39" name="Picture 38">
            <a:extLst>
              <a:ext uri="{FF2B5EF4-FFF2-40B4-BE49-F238E27FC236}">
                <a16:creationId xmlns:a16="http://schemas.microsoft.com/office/drawing/2014/main" id="{AAF97ED7-610E-D14B-8839-F9A9C4BE0DF6}"/>
              </a:ext>
            </a:extLst>
          </p:cNvPr>
          <p:cNvPicPr>
            <a:picLocks noChangeAspect="1"/>
          </p:cNvPicPr>
          <p:nvPr/>
        </p:nvPicPr>
        <p:blipFill>
          <a:blip r:embed="rId3"/>
          <a:stretch>
            <a:fillRect/>
          </a:stretch>
        </p:blipFill>
        <p:spPr>
          <a:xfrm>
            <a:off x="-2185193" y="3108559"/>
            <a:ext cx="2097604" cy="1073987"/>
          </a:xfrm>
          <a:prstGeom prst="rect">
            <a:avLst/>
          </a:prstGeom>
        </p:spPr>
      </p:pic>
    </p:spTree>
    <p:extLst>
      <p:ext uri="{BB962C8B-B14F-4D97-AF65-F5344CB8AC3E}">
        <p14:creationId xmlns:p14="http://schemas.microsoft.com/office/powerpoint/2010/main" val="41093883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7ACA26-5F34-4737-AD92-E8F4D2F9CF93}"/>
              </a:ext>
            </a:extLst>
          </p:cNvPr>
          <p:cNvSpPr>
            <a:spLocks noGrp="1"/>
          </p:cNvSpPr>
          <p:nvPr>
            <p:ph type="title"/>
          </p:nvPr>
        </p:nvSpPr>
        <p:spPr/>
        <p:txBody>
          <a:bodyPr/>
          <a:lstStyle/>
          <a:p>
            <a:r>
              <a:rPr lang="en-US" dirty="0"/>
              <a:t>Clean Architecture Template</a:t>
            </a:r>
          </a:p>
        </p:txBody>
      </p:sp>
      <p:sp>
        <p:nvSpPr>
          <p:cNvPr id="5" name="Text Placeholder 4">
            <a:extLst>
              <a:ext uri="{FF2B5EF4-FFF2-40B4-BE49-F238E27FC236}">
                <a16:creationId xmlns:a16="http://schemas.microsoft.com/office/drawing/2014/main" id="{BDAC5E04-EC0A-4975-964E-6C4DB01AFE16}"/>
              </a:ext>
            </a:extLst>
          </p:cNvPr>
          <p:cNvSpPr>
            <a:spLocks noGrp="1"/>
          </p:cNvSpPr>
          <p:nvPr>
            <p:ph type="body" sz="quarter" idx="11"/>
          </p:nvPr>
        </p:nvSpPr>
        <p:spPr>
          <a:xfrm>
            <a:off x="332508" y="2907856"/>
            <a:ext cx="5301376" cy="1642501"/>
          </a:xfrm>
        </p:spPr>
        <p:txBody>
          <a:bodyPr/>
          <a:lstStyle/>
          <a:p>
            <a:r>
              <a:rPr lang="en-US" dirty="0"/>
              <a:t>.NET Core Template Package</a:t>
            </a:r>
          </a:p>
          <a:p>
            <a:r>
              <a:rPr lang="en-US" dirty="0"/>
              <a:t>Repo </a:t>
            </a:r>
            <a:r>
              <a:rPr lang="en-US" dirty="0">
                <a:solidFill>
                  <a:srgbClr val="002060"/>
                </a:solidFill>
              </a:rPr>
              <a:t>bit.ly/ca-</a:t>
            </a:r>
            <a:r>
              <a:rPr lang="en-US" dirty="0" err="1">
                <a:solidFill>
                  <a:srgbClr val="002060"/>
                </a:solidFill>
              </a:rPr>
              <a:t>sln</a:t>
            </a:r>
            <a:r>
              <a:rPr lang="en-US" dirty="0"/>
              <a:t> </a:t>
            </a:r>
          </a:p>
        </p:txBody>
      </p:sp>
      <p:pic>
        <p:nvPicPr>
          <p:cNvPr id="6" name="Picture 5">
            <a:extLst>
              <a:ext uri="{FF2B5EF4-FFF2-40B4-BE49-F238E27FC236}">
                <a16:creationId xmlns:a16="http://schemas.microsoft.com/office/drawing/2014/main" id="{4DD6EE8F-FED3-4115-80FC-EAD2B55FFAD9}"/>
              </a:ext>
            </a:extLst>
          </p:cNvPr>
          <p:cNvPicPr>
            <a:picLocks noChangeAspect="1"/>
          </p:cNvPicPr>
          <p:nvPr/>
        </p:nvPicPr>
        <p:blipFill>
          <a:blip r:embed="rId3"/>
          <a:stretch>
            <a:fillRect/>
          </a:stretch>
        </p:blipFill>
        <p:spPr>
          <a:xfrm>
            <a:off x="6096000" y="978357"/>
            <a:ext cx="5859008" cy="4901286"/>
          </a:xfrm>
          <a:prstGeom prst="rect">
            <a:avLst/>
          </a:prstGeom>
        </p:spPr>
      </p:pic>
      <p:sp>
        <p:nvSpPr>
          <p:cNvPr id="7" name="TextBox 6">
            <a:extLst>
              <a:ext uri="{FF2B5EF4-FFF2-40B4-BE49-F238E27FC236}">
                <a16:creationId xmlns:a16="http://schemas.microsoft.com/office/drawing/2014/main" id="{74FBF33D-643F-4FEC-8E51-5847067036CB}"/>
              </a:ext>
            </a:extLst>
          </p:cNvPr>
          <p:cNvSpPr txBox="1"/>
          <p:nvPr/>
        </p:nvSpPr>
        <p:spPr>
          <a:xfrm>
            <a:off x="408030" y="5521271"/>
            <a:ext cx="8588485" cy="923330"/>
          </a:xfrm>
          <a:prstGeom prst="rect">
            <a:avLst/>
          </a:prstGeom>
          <a:noFill/>
        </p:spPr>
        <p:txBody>
          <a:bodyPr wrap="square">
            <a:spAutoFit/>
          </a:bodyPr>
          <a:lstStyle/>
          <a:p>
            <a:r>
              <a:rPr lang="en-US" dirty="0">
                <a:latin typeface="Gill Sans MT" panose="020B0502020104020203" pitchFamily="34" charset="0"/>
                <a:hlinkClick r:id="rId4"/>
              </a:rPr>
              <a:t>Alternatives</a:t>
            </a:r>
          </a:p>
          <a:p>
            <a:r>
              <a:rPr lang="en-US" dirty="0">
                <a:latin typeface="Gill Sans MT" panose="020B0502020104020203" pitchFamily="34" charset="0"/>
                <a:hlinkClick r:id="rId4"/>
              </a:rPr>
              <a:t>https://github.com/ardalis/CleanArchitecture</a:t>
            </a:r>
            <a:endParaRPr lang="en-US" dirty="0">
              <a:latin typeface="Gill Sans MT" panose="020B0502020104020203" pitchFamily="34" charset="0"/>
            </a:endParaRPr>
          </a:p>
          <a:p>
            <a:r>
              <a:rPr lang="en-US" dirty="0">
                <a:latin typeface="Gill Sans MT" panose="020B0502020104020203" pitchFamily="34" charset="0"/>
                <a:hlinkClick r:id="rId5"/>
              </a:rPr>
              <a:t>https://github.com/ivanpaulovich/clean-architecture-manga/tree/master/src</a:t>
            </a:r>
            <a:endParaRPr lang="en-US" dirty="0">
              <a:latin typeface="Gill Sans MT" panose="020B0502020104020203" pitchFamily="34" charset="0"/>
            </a:endParaRPr>
          </a:p>
        </p:txBody>
      </p:sp>
    </p:spTree>
    <p:extLst>
      <p:ext uri="{BB962C8B-B14F-4D97-AF65-F5344CB8AC3E}">
        <p14:creationId xmlns:p14="http://schemas.microsoft.com/office/powerpoint/2010/main" val="78582284"/>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4990D0F-8878-4738-9F2F-376013F31673}"/>
              </a:ext>
            </a:extLst>
          </p:cNvPr>
          <p:cNvSpPr>
            <a:spLocks noGrp="1"/>
          </p:cNvSpPr>
          <p:nvPr>
            <p:ph sz="quarter" idx="12"/>
          </p:nvPr>
        </p:nvSpPr>
        <p:spPr>
          <a:xfrm>
            <a:off x="332509" y="1189176"/>
            <a:ext cx="11471564" cy="3485057"/>
          </a:xfrm>
          <a:prstGeom prst="rect">
            <a:avLst/>
          </a:prstGeom>
        </p:spPr>
        <p:txBody>
          <a:bodyPr/>
          <a:lstStyle/>
          <a:p>
            <a:endParaRPr lang="en-US" sz="3200" dirty="0"/>
          </a:p>
          <a:p>
            <a:r>
              <a:rPr lang="en-US" sz="3200" dirty="0"/>
              <a:t>Context is king</a:t>
            </a:r>
          </a:p>
          <a:p>
            <a:r>
              <a:rPr lang="en-US" sz="3200" dirty="0"/>
              <a:t>All decisions are a tradeoff</a:t>
            </a:r>
          </a:p>
          <a:p>
            <a:r>
              <a:rPr lang="en-US" sz="3200" dirty="0"/>
              <a:t>Align with business goals</a:t>
            </a:r>
          </a:p>
          <a:p>
            <a:r>
              <a:rPr lang="en-US" sz="3200" dirty="0"/>
              <a:t>Use your best judgement</a:t>
            </a:r>
          </a:p>
          <a:p>
            <a:r>
              <a:rPr lang="en-US" dirty="0"/>
              <a:t>Remember about the team</a:t>
            </a:r>
            <a:endParaRPr lang="en-US" sz="3200" dirty="0"/>
          </a:p>
        </p:txBody>
      </p:sp>
      <p:sp>
        <p:nvSpPr>
          <p:cNvPr id="3" name="Title 2">
            <a:extLst>
              <a:ext uri="{FF2B5EF4-FFF2-40B4-BE49-F238E27FC236}">
                <a16:creationId xmlns:a16="http://schemas.microsoft.com/office/drawing/2014/main" id="{22B405F4-36F5-464F-9141-398A5912229D}"/>
              </a:ext>
            </a:extLst>
          </p:cNvPr>
          <p:cNvSpPr>
            <a:spLocks noGrp="1"/>
          </p:cNvSpPr>
          <p:nvPr>
            <p:ph type="title"/>
          </p:nvPr>
        </p:nvSpPr>
        <p:spPr/>
        <p:txBody>
          <a:bodyPr/>
          <a:lstStyle/>
          <a:p>
            <a:r>
              <a:rPr lang="en-US" dirty="0"/>
              <a:t>Decisions, Decisions, Decisions</a:t>
            </a:r>
          </a:p>
        </p:txBody>
      </p:sp>
      <p:pic>
        <p:nvPicPr>
          <p:cNvPr id="5" name="Picture 4">
            <a:extLst>
              <a:ext uri="{FF2B5EF4-FFF2-40B4-BE49-F238E27FC236}">
                <a16:creationId xmlns:a16="http://schemas.microsoft.com/office/drawing/2014/main" id="{3C590FC5-1EE6-4B52-B64E-EA13027DFAE9}"/>
              </a:ext>
            </a:extLst>
          </p:cNvPr>
          <p:cNvPicPr>
            <a:picLocks noChangeAspect="1"/>
          </p:cNvPicPr>
          <p:nvPr/>
        </p:nvPicPr>
        <p:blipFill rotWithShape="1">
          <a:blip r:embed="rId2"/>
          <a:srcRect l="50593" t="12203" r="3611" b="17825"/>
          <a:stretch/>
        </p:blipFill>
        <p:spPr>
          <a:xfrm>
            <a:off x="6441797" y="1189175"/>
            <a:ext cx="5583382" cy="3435928"/>
          </a:xfrm>
          <a:prstGeom prst="rect">
            <a:avLst/>
          </a:prstGeom>
        </p:spPr>
      </p:pic>
    </p:spTree>
    <p:extLst>
      <p:ext uri="{BB962C8B-B14F-4D97-AF65-F5344CB8AC3E}">
        <p14:creationId xmlns:p14="http://schemas.microsoft.com/office/powerpoint/2010/main" val="2658847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3E4CB6-A007-4645-AE29-82A3A12E0578}"/>
              </a:ext>
            </a:extLst>
          </p:cNvPr>
          <p:cNvSpPr>
            <a:spLocks noGrp="1"/>
          </p:cNvSpPr>
          <p:nvPr>
            <p:ph type="title"/>
          </p:nvPr>
        </p:nvSpPr>
        <p:spPr/>
        <p:txBody>
          <a:bodyPr/>
          <a:lstStyle/>
          <a:p>
            <a:endParaRPr lang="en-US" dirty="0"/>
          </a:p>
        </p:txBody>
      </p:sp>
      <p:sp>
        <p:nvSpPr>
          <p:cNvPr id="3" name="Text Placeholder 2">
            <a:extLst>
              <a:ext uri="{FF2B5EF4-FFF2-40B4-BE49-F238E27FC236}">
                <a16:creationId xmlns:a16="http://schemas.microsoft.com/office/drawing/2014/main" id="{F962CB80-FE04-4500-A535-CC1D134D780E}"/>
              </a:ext>
            </a:extLst>
          </p:cNvPr>
          <p:cNvSpPr>
            <a:spLocks noGrp="1"/>
          </p:cNvSpPr>
          <p:nvPr>
            <p:ph type="body" sz="quarter" idx="11"/>
          </p:nvPr>
        </p:nvSpPr>
        <p:spPr>
          <a:xfrm>
            <a:off x="332508" y="2050699"/>
            <a:ext cx="6667500" cy="3356816"/>
          </a:xfrm>
        </p:spPr>
        <p:txBody>
          <a:bodyPr/>
          <a:lstStyle/>
          <a:p>
            <a:r>
              <a:rPr lang="en-US" sz="3200" spc="-1" dirty="0">
                <a:solidFill>
                  <a:srgbClr val="0C1937"/>
                </a:solidFill>
              </a:rPr>
              <a:t>Spaghetti code temptation in ravioli world</a:t>
            </a:r>
          </a:p>
          <a:p>
            <a:endParaRPr lang="en-US" spc="-1" dirty="0">
              <a:solidFill>
                <a:srgbClr val="0C1937"/>
              </a:solidFill>
            </a:endParaRPr>
          </a:p>
          <a:p>
            <a:r>
              <a:rPr lang="en-US" sz="3200" spc="-1" dirty="0">
                <a:solidFill>
                  <a:srgbClr val="0C1937"/>
                </a:solidFill>
              </a:rPr>
              <a:t>Clean code and SOLID principia</a:t>
            </a:r>
          </a:p>
          <a:p>
            <a:endParaRPr lang="en-US" spc="-1" dirty="0">
              <a:solidFill>
                <a:srgbClr val="0C1937"/>
              </a:solidFill>
            </a:endParaRPr>
          </a:p>
          <a:p>
            <a:r>
              <a:rPr lang="en-US" sz="3200" spc="-1" dirty="0">
                <a:solidFill>
                  <a:srgbClr val="0C1937"/>
                </a:solidFill>
              </a:rPr>
              <a:t>Architecture patterns can size down</a:t>
            </a:r>
          </a:p>
        </p:txBody>
      </p:sp>
      <p:sp>
        <p:nvSpPr>
          <p:cNvPr id="4" name="Text Placeholder 3">
            <a:extLst>
              <a:ext uri="{FF2B5EF4-FFF2-40B4-BE49-F238E27FC236}">
                <a16:creationId xmlns:a16="http://schemas.microsoft.com/office/drawing/2014/main" id="{CBD6F345-3F75-4BC1-BF3F-386D6E6CBE08}"/>
              </a:ext>
            </a:extLst>
          </p:cNvPr>
          <p:cNvSpPr>
            <a:spLocks noGrp="1"/>
          </p:cNvSpPr>
          <p:nvPr>
            <p:ph type="body" sz="quarter" idx="12"/>
          </p:nvPr>
        </p:nvSpPr>
        <p:spPr/>
        <p:txBody>
          <a:bodyPr/>
          <a:lstStyle/>
          <a:p>
            <a:r>
              <a:rPr lang="en-US" dirty="0"/>
              <a:t>New order. Nano-services, serverless</a:t>
            </a:r>
          </a:p>
        </p:txBody>
      </p:sp>
      <p:pic>
        <p:nvPicPr>
          <p:cNvPr id="2050" name="Picture 2" descr="Garozzo's Ristorante on Twitter: &quot;If you want to be filled up and ...">
            <a:extLst>
              <a:ext uri="{FF2B5EF4-FFF2-40B4-BE49-F238E27FC236}">
                <a16:creationId xmlns:a16="http://schemas.microsoft.com/office/drawing/2014/main" id="{33377146-3830-4871-A3AD-FAAEF2C117A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08778" y="1964588"/>
            <a:ext cx="4387811" cy="29288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0939227"/>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63D848-AAB9-4963-94D3-811B84C5219B}"/>
              </a:ext>
            </a:extLst>
          </p:cNvPr>
          <p:cNvSpPr>
            <a:spLocks noGrp="1"/>
          </p:cNvSpPr>
          <p:nvPr>
            <p:ph type="title"/>
          </p:nvPr>
        </p:nvSpPr>
        <p:spPr/>
        <p:txBody>
          <a:bodyPr/>
          <a:lstStyle/>
          <a:p>
            <a:r>
              <a:rPr lang="en-US" dirty="0"/>
              <a:t>Big ball of mud</a:t>
            </a:r>
          </a:p>
        </p:txBody>
      </p:sp>
      <p:sp>
        <p:nvSpPr>
          <p:cNvPr id="3" name="Text Placeholder 2">
            <a:extLst>
              <a:ext uri="{FF2B5EF4-FFF2-40B4-BE49-F238E27FC236}">
                <a16:creationId xmlns:a16="http://schemas.microsoft.com/office/drawing/2014/main" id="{03A86277-72E8-4419-A5B0-C65AB8B030CA}"/>
              </a:ext>
            </a:extLst>
          </p:cNvPr>
          <p:cNvSpPr>
            <a:spLocks noGrp="1"/>
          </p:cNvSpPr>
          <p:nvPr>
            <p:ph type="body" sz="quarter" idx="11"/>
          </p:nvPr>
        </p:nvSpPr>
        <p:spPr/>
        <p:txBody>
          <a:bodyPr/>
          <a:lstStyle/>
          <a:p>
            <a:endParaRPr lang="en-US"/>
          </a:p>
        </p:txBody>
      </p:sp>
      <p:sp>
        <p:nvSpPr>
          <p:cNvPr id="4" name="Text Placeholder 3">
            <a:extLst>
              <a:ext uri="{FF2B5EF4-FFF2-40B4-BE49-F238E27FC236}">
                <a16:creationId xmlns:a16="http://schemas.microsoft.com/office/drawing/2014/main" id="{B5592B2F-512C-4162-8132-BD99E79196DE}"/>
              </a:ext>
            </a:extLst>
          </p:cNvPr>
          <p:cNvSpPr>
            <a:spLocks noGrp="1"/>
          </p:cNvSpPr>
          <p:nvPr>
            <p:ph type="body" sz="quarter" idx="12"/>
          </p:nvPr>
        </p:nvSpPr>
        <p:spPr>
          <a:xfrm>
            <a:off x="317210" y="278188"/>
            <a:ext cx="11471565" cy="794064"/>
          </a:xfrm>
        </p:spPr>
        <p:txBody>
          <a:bodyPr/>
          <a:lstStyle/>
          <a:p>
            <a:endParaRPr lang="en-US" dirty="0"/>
          </a:p>
        </p:txBody>
      </p:sp>
      <p:pic>
        <p:nvPicPr>
          <p:cNvPr id="1026" name="Picture 2" descr="Why using Microservices or Monolith can be just a detail?">
            <a:extLst>
              <a:ext uri="{FF2B5EF4-FFF2-40B4-BE49-F238E27FC236}">
                <a16:creationId xmlns:a16="http://schemas.microsoft.com/office/drawing/2014/main" id="{953C393F-33E9-4ED3-B526-5A9AA57E773C}"/>
              </a:ext>
            </a:extLst>
          </p:cNvPr>
          <p:cNvPicPr>
            <a:picLocks noChangeAspect="1" noChangeArrowheads="1"/>
          </p:cNvPicPr>
          <p:nvPr/>
        </p:nvPicPr>
        <p:blipFill>
          <a:blip r:embed="rId2">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421601" y="1004034"/>
            <a:ext cx="5708073" cy="54501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797730"/>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4C7287-25EE-41A6-A2BD-D98C5ADAF8E3}"/>
              </a:ext>
            </a:extLst>
          </p:cNvPr>
          <p:cNvSpPr>
            <a:spLocks noGrp="1"/>
          </p:cNvSpPr>
          <p:nvPr>
            <p:ph type="title"/>
          </p:nvPr>
        </p:nvSpPr>
        <p:spPr/>
        <p:txBody>
          <a:bodyPr/>
          <a:lstStyle/>
          <a:p>
            <a:r>
              <a:rPr lang="en-US" dirty="0"/>
              <a:t>Structure your project must you</a:t>
            </a:r>
          </a:p>
        </p:txBody>
      </p:sp>
    </p:spTree>
    <p:extLst>
      <p:ext uri="{BB962C8B-B14F-4D97-AF65-F5344CB8AC3E}">
        <p14:creationId xmlns:p14="http://schemas.microsoft.com/office/powerpoint/2010/main" val="1075492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75F26AA-4905-409C-BDD1-87497B183440}"/>
              </a:ext>
            </a:extLst>
          </p:cNvPr>
          <p:cNvSpPr>
            <a:spLocks noGrp="1"/>
          </p:cNvSpPr>
          <p:nvPr>
            <p:ph type="title"/>
          </p:nvPr>
        </p:nvSpPr>
        <p:spPr/>
        <p:txBody>
          <a:bodyPr/>
          <a:lstStyle/>
          <a:p>
            <a:r>
              <a:rPr lang="en-US" dirty="0"/>
              <a:t>Functional Cohesion/Organization</a:t>
            </a:r>
          </a:p>
        </p:txBody>
      </p:sp>
      <p:pic>
        <p:nvPicPr>
          <p:cNvPr id="3" name="Picture 2">
            <a:extLst>
              <a:ext uri="{FF2B5EF4-FFF2-40B4-BE49-F238E27FC236}">
                <a16:creationId xmlns:a16="http://schemas.microsoft.com/office/drawing/2014/main" id="{DF3EBA02-8A4F-47BE-9369-A8C911C00A12}"/>
              </a:ext>
            </a:extLst>
          </p:cNvPr>
          <p:cNvPicPr>
            <a:picLocks noChangeAspect="1"/>
          </p:cNvPicPr>
          <p:nvPr/>
        </p:nvPicPr>
        <p:blipFill>
          <a:blip r:embed="rId2"/>
          <a:stretch>
            <a:fillRect/>
          </a:stretch>
        </p:blipFill>
        <p:spPr>
          <a:xfrm>
            <a:off x="269240" y="1528010"/>
            <a:ext cx="11299340" cy="3801979"/>
          </a:xfrm>
          <a:prstGeom prst="rect">
            <a:avLst/>
          </a:prstGeom>
        </p:spPr>
      </p:pic>
    </p:spTree>
    <p:extLst>
      <p:ext uri="{BB962C8B-B14F-4D97-AF65-F5344CB8AC3E}">
        <p14:creationId xmlns:p14="http://schemas.microsoft.com/office/powerpoint/2010/main" val="1796312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7BCCA19-57E9-49F8-BEA8-068756A1CD6F}"/>
              </a:ext>
            </a:extLst>
          </p:cNvPr>
          <p:cNvPicPr>
            <a:picLocks noChangeAspect="1"/>
          </p:cNvPicPr>
          <p:nvPr/>
        </p:nvPicPr>
        <p:blipFill>
          <a:blip r:embed="rId2"/>
          <a:stretch>
            <a:fillRect/>
          </a:stretch>
        </p:blipFill>
        <p:spPr>
          <a:xfrm>
            <a:off x="442912" y="304592"/>
            <a:ext cx="11306175" cy="5553075"/>
          </a:xfrm>
          <a:prstGeom prst="rect">
            <a:avLst/>
          </a:prstGeom>
        </p:spPr>
      </p:pic>
    </p:spTree>
    <p:extLst>
      <p:ext uri="{BB962C8B-B14F-4D97-AF65-F5344CB8AC3E}">
        <p14:creationId xmlns:p14="http://schemas.microsoft.com/office/powerpoint/2010/main" val="3004948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B3E76F0-9C41-4443-B1EB-A6C3B6B5BD73}"/>
              </a:ext>
            </a:extLst>
          </p:cNvPr>
          <p:cNvPicPr>
            <a:picLocks noChangeAspect="1"/>
          </p:cNvPicPr>
          <p:nvPr/>
        </p:nvPicPr>
        <p:blipFill>
          <a:blip r:embed="rId2"/>
          <a:stretch>
            <a:fillRect/>
          </a:stretch>
        </p:blipFill>
        <p:spPr>
          <a:xfrm>
            <a:off x="457200" y="1252537"/>
            <a:ext cx="11277600" cy="4352925"/>
          </a:xfrm>
          <a:prstGeom prst="rect">
            <a:avLst/>
          </a:prstGeom>
        </p:spPr>
      </p:pic>
    </p:spTree>
    <p:extLst>
      <p:ext uri="{BB962C8B-B14F-4D97-AF65-F5344CB8AC3E}">
        <p14:creationId xmlns:p14="http://schemas.microsoft.com/office/powerpoint/2010/main" val="2690982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78A6DF74-59BE-4494-A595-86F1D546D196}"/>
              </a:ext>
            </a:extLst>
          </p:cNvPr>
          <p:cNvSpPr>
            <a:spLocks noGrp="1"/>
          </p:cNvSpPr>
          <p:nvPr>
            <p:ph sz="quarter" idx="11"/>
          </p:nvPr>
        </p:nvSpPr>
        <p:spPr>
          <a:xfrm>
            <a:off x="332508" y="1324333"/>
            <a:ext cx="5521362" cy="3078792"/>
          </a:xfrm>
        </p:spPr>
        <p:txBody>
          <a:bodyPr/>
          <a:lstStyle/>
          <a:p>
            <a:pPr>
              <a:lnSpc>
                <a:spcPct val="150000"/>
              </a:lnSpc>
            </a:pPr>
            <a:r>
              <a:rPr lang="en-US" sz="2800" dirty="0">
                <a:solidFill>
                  <a:schemeClr val="accent4">
                    <a:lumMod val="75000"/>
                  </a:schemeClr>
                </a:solidFill>
              </a:rPr>
              <a:t>PROS</a:t>
            </a:r>
          </a:p>
          <a:p>
            <a:pPr>
              <a:lnSpc>
                <a:spcPct val="150000"/>
              </a:lnSpc>
            </a:pPr>
            <a:r>
              <a:rPr lang="en-US" sz="2800" dirty="0"/>
              <a:t>Spatial locality</a:t>
            </a:r>
          </a:p>
          <a:p>
            <a:pPr>
              <a:lnSpc>
                <a:spcPct val="150000"/>
              </a:lnSpc>
            </a:pPr>
            <a:r>
              <a:rPr lang="en-US" sz="2800" dirty="0"/>
              <a:t>Easy to navigate</a:t>
            </a:r>
          </a:p>
          <a:p>
            <a:pPr>
              <a:lnSpc>
                <a:spcPct val="150000"/>
              </a:lnSpc>
            </a:pPr>
            <a:r>
              <a:rPr lang="en-US" sz="2800" dirty="0"/>
              <a:t>Avoid vendor lock-in</a:t>
            </a:r>
          </a:p>
        </p:txBody>
      </p:sp>
      <p:sp>
        <p:nvSpPr>
          <p:cNvPr id="6" name="Content Placeholder 5">
            <a:extLst>
              <a:ext uri="{FF2B5EF4-FFF2-40B4-BE49-F238E27FC236}">
                <a16:creationId xmlns:a16="http://schemas.microsoft.com/office/drawing/2014/main" id="{498E21E4-0878-4288-86FF-BD1D4EFE5A94}"/>
              </a:ext>
            </a:extLst>
          </p:cNvPr>
          <p:cNvSpPr>
            <a:spLocks noGrp="1"/>
          </p:cNvSpPr>
          <p:nvPr>
            <p:ph sz="quarter" idx="12"/>
          </p:nvPr>
        </p:nvSpPr>
        <p:spPr>
          <a:xfrm>
            <a:off x="6331621" y="1324332"/>
            <a:ext cx="5472451" cy="3078792"/>
          </a:xfrm>
        </p:spPr>
        <p:txBody>
          <a:bodyPr/>
          <a:lstStyle/>
          <a:p>
            <a:pPr>
              <a:lnSpc>
                <a:spcPct val="150000"/>
              </a:lnSpc>
            </a:pPr>
            <a:r>
              <a:rPr lang="en-US" sz="2800" dirty="0">
                <a:solidFill>
                  <a:schemeClr val="accent4">
                    <a:lumMod val="75000"/>
                  </a:schemeClr>
                </a:solidFill>
              </a:rPr>
              <a:t>CONS</a:t>
            </a:r>
          </a:p>
          <a:p>
            <a:pPr>
              <a:lnSpc>
                <a:spcPct val="150000"/>
              </a:lnSpc>
            </a:pPr>
            <a:r>
              <a:rPr lang="en-US" sz="2800" dirty="0"/>
              <a:t>Lose framework conventions</a:t>
            </a:r>
          </a:p>
          <a:p>
            <a:pPr>
              <a:lnSpc>
                <a:spcPct val="150000"/>
              </a:lnSpc>
            </a:pPr>
            <a:r>
              <a:rPr lang="en-US" sz="2800" dirty="0"/>
              <a:t>Lose automatic scaffolding</a:t>
            </a:r>
          </a:p>
          <a:p>
            <a:pPr>
              <a:lnSpc>
                <a:spcPct val="150000"/>
              </a:lnSpc>
            </a:pPr>
            <a:r>
              <a:rPr lang="en-US" sz="2800" dirty="0"/>
              <a:t>Categorical is easier at first</a:t>
            </a:r>
          </a:p>
        </p:txBody>
      </p:sp>
      <p:sp>
        <p:nvSpPr>
          <p:cNvPr id="2" name="Title 1">
            <a:extLst>
              <a:ext uri="{FF2B5EF4-FFF2-40B4-BE49-F238E27FC236}">
                <a16:creationId xmlns:a16="http://schemas.microsoft.com/office/drawing/2014/main" id="{391C947E-1B50-4658-B42C-864FC9C3D25A}"/>
              </a:ext>
            </a:extLst>
          </p:cNvPr>
          <p:cNvSpPr>
            <a:spLocks noGrp="1"/>
          </p:cNvSpPr>
          <p:nvPr>
            <p:ph type="title"/>
          </p:nvPr>
        </p:nvSpPr>
        <p:spPr/>
        <p:txBody>
          <a:bodyPr/>
          <a:lstStyle/>
          <a:p>
            <a:r>
              <a:rPr lang="en-US" dirty="0"/>
              <a:t>Use Functional Organization?</a:t>
            </a:r>
          </a:p>
        </p:txBody>
      </p:sp>
    </p:spTree>
    <p:extLst>
      <p:ext uri="{BB962C8B-B14F-4D97-AF65-F5344CB8AC3E}">
        <p14:creationId xmlns:p14="http://schemas.microsoft.com/office/powerpoint/2010/main" val="325762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DDBF06D-6888-433D-A0B9-09EE3590A68A}"/>
              </a:ext>
            </a:extLst>
          </p:cNvPr>
          <p:cNvSpPr>
            <a:spLocks noGrp="1"/>
          </p:cNvSpPr>
          <p:nvPr>
            <p:ph sz="quarter" idx="12"/>
          </p:nvPr>
        </p:nvSpPr>
        <p:spPr>
          <a:xfrm>
            <a:off x="332509" y="1189176"/>
            <a:ext cx="11471564" cy="2913618"/>
          </a:xfrm>
        </p:spPr>
        <p:txBody>
          <a:bodyPr/>
          <a:lstStyle/>
          <a:p>
            <a:r>
              <a:rPr lang="en-US" dirty="0"/>
              <a:t>Way to modular monolith</a:t>
            </a:r>
          </a:p>
          <a:p>
            <a:r>
              <a:rPr lang="en-US" dirty="0"/>
              <a:t>Functional separation</a:t>
            </a:r>
          </a:p>
          <a:p>
            <a:r>
              <a:rPr lang="en-US" dirty="0"/>
              <a:t>Domain separation</a:t>
            </a:r>
          </a:p>
          <a:p>
            <a:r>
              <a:rPr lang="en-US" dirty="0"/>
              <a:t>Database schema separation</a:t>
            </a:r>
          </a:p>
          <a:p>
            <a:r>
              <a:rPr lang="en-US" dirty="0" err="1"/>
              <a:t>MediatR</a:t>
            </a:r>
            <a:r>
              <a:rPr lang="en-US" dirty="0"/>
              <a:t> is here one way to communicate between slices</a:t>
            </a:r>
          </a:p>
        </p:txBody>
      </p:sp>
      <p:sp>
        <p:nvSpPr>
          <p:cNvPr id="2" name="Title 1">
            <a:extLst>
              <a:ext uri="{FF2B5EF4-FFF2-40B4-BE49-F238E27FC236}">
                <a16:creationId xmlns:a16="http://schemas.microsoft.com/office/drawing/2014/main" id="{27240CEC-974D-4925-B803-EC944C9CA070}"/>
              </a:ext>
            </a:extLst>
          </p:cNvPr>
          <p:cNvSpPr>
            <a:spLocks noGrp="1"/>
          </p:cNvSpPr>
          <p:nvPr>
            <p:ph type="title"/>
          </p:nvPr>
        </p:nvSpPr>
        <p:spPr/>
        <p:txBody>
          <a:bodyPr/>
          <a:lstStyle/>
          <a:p>
            <a:r>
              <a:rPr lang="en-US" dirty="0"/>
              <a:t>Vertical slices</a:t>
            </a:r>
          </a:p>
        </p:txBody>
      </p:sp>
    </p:spTree>
    <p:extLst>
      <p:ext uri="{BB962C8B-B14F-4D97-AF65-F5344CB8AC3E}">
        <p14:creationId xmlns:p14="http://schemas.microsoft.com/office/powerpoint/2010/main" val="477725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4C7287-25EE-41A6-A2BD-D98C5ADAF8E3}"/>
              </a:ext>
            </a:extLst>
          </p:cNvPr>
          <p:cNvSpPr>
            <a:spLocks noGrp="1"/>
          </p:cNvSpPr>
          <p:nvPr>
            <p:ph type="title"/>
          </p:nvPr>
        </p:nvSpPr>
        <p:spPr/>
        <p:txBody>
          <a:bodyPr/>
          <a:lstStyle/>
          <a:p>
            <a:r>
              <a:rPr lang="en-US" dirty="0"/>
              <a:t>Monolith</a:t>
            </a:r>
            <a:br>
              <a:rPr lang="en-US" dirty="0"/>
            </a:br>
            <a:r>
              <a:rPr lang="en-US" dirty="0"/>
              <a:t>Microservices</a:t>
            </a:r>
            <a:br>
              <a:rPr lang="en-US" dirty="0"/>
            </a:br>
            <a:r>
              <a:rPr lang="en-US" dirty="0"/>
              <a:t>Modular Monolith</a:t>
            </a:r>
            <a:br>
              <a:rPr lang="en-US" dirty="0"/>
            </a:br>
            <a:r>
              <a:rPr lang="en-US" dirty="0"/>
              <a:t>Distributed Monolith</a:t>
            </a:r>
          </a:p>
        </p:txBody>
      </p:sp>
    </p:spTree>
    <p:extLst>
      <p:ext uri="{BB962C8B-B14F-4D97-AF65-F5344CB8AC3E}">
        <p14:creationId xmlns:p14="http://schemas.microsoft.com/office/powerpoint/2010/main" val="3692352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Arrow Connector 5">
            <a:extLst>
              <a:ext uri="{FF2B5EF4-FFF2-40B4-BE49-F238E27FC236}">
                <a16:creationId xmlns:a16="http://schemas.microsoft.com/office/drawing/2014/main" id="{BD9E21C7-29B9-4FE6-B067-73436678706E}"/>
              </a:ext>
            </a:extLst>
          </p:cNvPr>
          <p:cNvCxnSpPr/>
          <p:nvPr/>
        </p:nvCxnSpPr>
        <p:spPr>
          <a:xfrm flipV="1">
            <a:off x="548097" y="289511"/>
            <a:ext cx="0" cy="6396424"/>
          </a:xfrm>
          <a:prstGeom prst="straightConnector1">
            <a:avLst/>
          </a:prstGeom>
          <a:ln w="4445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DAC56BEF-DD87-4B90-9D29-882BBEE5FBC1}"/>
              </a:ext>
            </a:extLst>
          </p:cNvPr>
          <p:cNvCxnSpPr>
            <a:cxnSpLocks/>
          </p:cNvCxnSpPr>
          <p:nvPr/>
        </p:nvCxnSpPr>
        <p:spPr>
          <a:xfrm>
            <a:off x="127819" y="6218902"/>
            <a:ext cx="11676253" cy="0"/>
          </a:xfrm>
          <a:prstGeom prst="straightConnector1">
            <a:avLst/>
          </a:prstGeom>
          <a:ln w="44450">
            <a:prstDash val="dash"/>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8B70C7F0-613E-4FC8-A095-25E20DF6CB07}"/>
              </a:ext>
            </a:extLst>
          </p:cNvPr>
          <p:cNvSpPr txBox="1"/>
          <p:nvPr/>
        </p:nvSpPr>
        <p:spPr>
          <a:xfrm>
            <a:off x="98321" y="2084693"/>
            <a:ext cx="461665" cy="1204817"/>
          </a:xfrm>
          <a:prstGeom prst="rect">
            <a:avLst/>
          </a:prstGeom>
          <a:noFill/>
        </p:spPr>
        <p:txBody>
          <a:bodyPr vert="vert270" wrap="none" rtlCol="0">
            <a:spAutoFit/>
          </a:bodyPr>
          <a:lstStyle/>
          <a:p>
            <a:r>
              <a:rPr lang="en-US" dirty="0"/>
              <a:t>Modularity</a:t>
            </a:r>
          </a:p>
        </p:txBody>
      </p:sp>
      <p:sp>
        <p:nvSpPr>
          <p:cNvPr id="12" name="TextBox 11">
            <a:extLst>
              <a:ext uri="{FF2B5EF4-FFF2-40B4-BE49-F238E27FC236}">
                <a16:creationId xmlns:a16="http://schemas.microsoft.com/office/drawing/2014/main" id="{4DAA73B1-94D1-4718-8C00-1C72056B5DBE}"/>
              </a:ext>
            </a:extLst>
          </p:cNvPr>
          <p:cNvSpPr txBox="1"/>
          <p:nvPr/>
        </p:nvSpPr>
        <p:spPr>
          <a:xfrm>
            <a:off x="3549446" y="6312852"/>
            <a:ext cx="5408853" cy="369332"/>
          </a:xfrm>
          <a:prstGeom prst="rect">
            <a:avLst/>
          </a:prstGeom>
          <a:noFill/>
        </p:spPr>
        <p:txBody>
          <a:bodyPr wrap="none" rtlCol="0">
            <a:spAutoFit/>
          </a:bodyPr>
          <a:lstStyle/>
          <a:p>
            <a:r>
              <a:rPr lang="en-US" dirty="0"/>
              <a:t>Number of deployment units / System Distribution</a:t>
            </a:r>
          </a:p>
        </p:txBody>
      </p:sp>
      <p:sp>
        <p:nvSpPr>
          <p:cNvPr id="13" name="Rectangle: Rounded Corners 12">
            <a:extLst>
              <a:ext uri="{FF2B5EF4-FFF2-40B4-BE49-F238E27FC236}">
                <a16:creationId xmlns:a16="http://schemas.microsoft.com/office/drawing/2014/main" id="{24D3CC7B-4732-4B87-9D64-A2B96940AB59}"/>
              </a:ext>
            </a:extLst>
          </p:cNvPr>
          <p:cNvSpPr/>
          <p:nvPr/>
        </p:nvSpPr>
        <p:spPr>
          <a:xfrm>
            <a:off x="1632156" y="4006126"/>
            <a:ext cx="2379406" cy="1415823"/>
          </a:xfrm>
          <a:prstGeom prst="roundRect">
            <a:avLst/>
          </a:prstGeom>
          <a:solidFill>
            <a:schemeClr val="tx2">
              <a:lumMod val="60000"/>
              <a:lumOff val="4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dirty="0"/>
          </a:p>
        </p:txBody>
      </p:sp>
      <p:sp>
        <p:nvSpPr>
          <p:cNvPr id="16" name="TextBox 15">
            <a:extLst>
              <a:ext uri="{FF2B5EF4-FFF2-40B4-BE49-F238E27FC236}">
                <a16:creationId xmlns:a16="http://schemas.microsoft.com/office/drawing/2014/main" id="{B7095FD6-4BB4-4E3F-BD23-13B212FAA7C6}"/>
              </a:ext>
            </a:extLst>
          </p:cNvPr>
          <p:cNvSpPr txBox="1"/>
          <p:nvPr/>
        </p:nvSpPr>
        <p:spPr>
          <a:xfrm>
            <a:off x="2054941" y="5643717"/>
            <a:ext cx="1210588" cy="400110"/>
          </a:xfrm>
          <a:prstGeom prst="rect">
            <a:avLst/>
          </a:prstGeom>
          <a:noFill/>
        </p:spPr>
        <p:txBody>
          <a:bodyPr wrap="none" rtlCol="0">
            <a:spAutoFit/>
          </a:bodyPr>
          <a:lstStyle/>
          <a:p>
            <a:r>
              <a:rPr lang="en-US" sz="2000" dirty="0"/>
              <a:t>Monolith</a:t>
            </a:r>
          </a:p>
        </p:txBody>
      </p:sp>
      <p:sp>
        <p:nvSpPr>
          <p:cNvPr id="17" name="TextBox 16">
            <a:extLst>
              <a:ext uri="{FF2B5EF4-FFF2-40B4-BE49-F238E27FC236}">
                <a16:creationId xmlns:a16="http://schemas.microsoft.com/office/drawing/2014/main" id="{E132B320-CE4B-4C94-A26F-8C1E056180B9}"/>
              </a:ext>
            </a:extLst>
          </p:cNvPr>
          <p:cNvSpPr txBox="1"/>
          <p:nvPr/>
        </p:nvSpPr>
        <p:spPr>
          <a:xfrm>
            <a:off x="1843547" y="3169272"/>
            <a:ext cx="2231701" cy="400110"/>
          </a:xfrm>
          <a:prstGeom prst="rect">
            <a:avLst/>
          </a:prstGeom>
          <a:noFill/>
        </p:spPr>
        <p:txBody>
          <a:bodyPr wrap="none" rtlCol="0">
            <a:spAutoFit/>
          </a:bodyPr>
          <a:lstStyle/>
          <a:p>
            <a:r>
              <a:rPr lang="en-US" sz="2000" dirty="0"/>
              <a:t>Modular Monolith</a:t>
            </a:r>
          </a:p>
        </p:txBody>
      </p:sp>
      <p:sp>
        <p:nvSpPr>
          <p:cNvPr id="18" name="Rectangle: Rounded Corners 17">
            <a:extLst>
              <a:ext uri="{FF2B5EF4-FFF2-40B4-BE49-F238E27FC236}">
                <a16:creationId xmlns:a16="http://schemas.microsoft.com/office/drawing/2014/main" id="{BFF32D5D-4EBB-482B-8941-153EAD08B749}"/>
              </a:ext>
            </a:extLst>
          </p:cNvPr>
          <p:cNvSpPr/>
          <p:nvPr/>
        </p:nvSpPr>
        <p:spPr>
          <a:xfrm>
            <a:off x="882581" y="872178"/>
            <a:ext cx="3905721" cy="2203141"/>
          </a:xfrm>
          <a:prstGeom prst="roundRect">
            <a:avLst/>
          </a:prstGeom>
          <a:solidFill>
            <a:schemeClr val="bg1">
              <a:lumMod val="95000"/>
            </a:schemeClr>
          </a:solidFill>
          <a:ln>
            <a:noFill/>
          </a:ln>
          <a:effectLst>
            <a:glow rad="139700">
              <a:schemeClr val="accent4">
                <a:satMod val="175000"/>
                <a:alpha val="40000"/>
              </a:schemeClr>
            </a:glow>
            <a:outerShdw blurRad="44450" dist="27940" dir="5400000" algn="ctr">
              <a:srgbClr val="000000">
                <a:alpha val="3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dirty="0"/>
          </a:p>
        </p:txBody>
      </p:sp>
      <p:sp>
        <p:nvSpPr>
          <p:cNvPr id="20" name="Rectangle: Rounded Corners 19">
            <a:extLst>
              <a:ext uri="{FF2B5EF4-FFF2-40B4-BE49-F238E27FC236}">
                <a16:creationId xmlns:a16="http://schemas.microsoft.com/office/drawing/2014/main" id="{7F2834A6-73E8-44B3-B5AA-EC6F3B2B9276}"/>
              </a:ext>
            </a:extLst>
          </p:cNvPr>
          <p:cNvSpPr/>
          <p:nvPr/>
        </p:nvSpPr>
        <p:spPr>
          <a:xfrm>
            <a:off x="2917410" y="1321701"/>
            <a:ext cx="837977" cy="1324756"/>
          </a:xfrm>
          <a:prstGeom prst="roundRect">
            <a:avLst/>
          </a:prstGeom>
          <a:solidFill>
            <a:schemeClr val="accent3">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dirty="0"/>
          </a:p>
        </p:txBody>
      </p:sp>
      <p:sp>
        <p:nvSpPr>
          <p:cNvPr id="22" name="Rectangle: Rounded Corners 21">
            <a:extLst>
              <a:ext uri="{FF2B5EF4-FFF2-40B4-BE49-F238E27FC236}">
                <a16:creationId xmlns:a16="http://schemas.microsoft.com/office/drawing/2014/main" id="{9E05A45B-24FF-41C3-8E8A-5279171D5EB4}"/>
              </a:ext>
            </a:extLst>
          </p:cNvPr>
          <p:cNvSpPr/>
          <p:nvPr/>
        </p:nvSpPr>
        <p:spPr>
          <a:xfrm>
            <a:off x="2018026" y="1321701"/>
            <a:ext cx="837977" cy="1324756"/>
          </a:xfrm>
          <a:prstGeom prst="roundRect">
            <a:avLst/>
          </a:prstGeom>
          <a:solidFill>
            <a:schemeClr val="accent3">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dirty="0"/>
          </a:p>
        </p:txBody>
      </p:sp>
      <p:sp>
        <p:nvSpPr>
          <p:cNvPr id="24" name="Rectangle: Rounded Corners 23">
            <a:extLst>
              <a:ext uri="{FF2B5EF4-FFF2-40B4-BE49-F238E27FC236}">
                <a16:creationId xmlns:a16="http://schemas.microsoft.com/office/drawing/2014/main" id="{29DEC58F-5F55-4E48-8B70-3C902C401A38}"/>
              </a:ext>
            </a:extLst>
          </p:cNvPr>
          <p:cNvSpPr/>
          <p:nvPr/>
        </p:nvSpPr>
        <p:spPr>
          <a:xfrm>
            <a:off x="1118642" y="1321701"/>
            <a:ext cx="837977" cy="1324756"/>
          </a:xfrm>
          <a:prstGeom prst="roundRect">
            <a:avLst/>
          </a:prstGeom>
          <a:solidFill>
            <a:schemeClr val="accent3">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dirty="0"/>
          </a:p>
        </p:txBody>
      </p:sp>
      <p:sp>
        <p:nvSpPr>
          <p:cNvPr id="26" name="Rectangle: Rounded Corners 25">
            <a:extLst>
              <a:ext uri="{FF2B5EF4-FFF2-40B4-BE49-F238E27FC236}">
                <a16:creationId xmlns:a16="http://schemas.microsoft.com/office/drawing/2014/main" id="{591E6F05-48F3-426A-AD7B-67FF3EF9F943}"/>
              </a:ext>
            </a:extLst>
          </p:cNvPr>
          <p:cNvSpPr/>
          <p:nvPr/>
        </p:nvSpPr>
        <p:spPr>
          <a:xfrm>
            <a:off x="3823360" y="1311370"/>
            <a:ext cx="837977" cy="1324756"/>
          </a:xfrm>
          <a:prstGeom prst="roundRect">
            <a:avLst/>
          </a:prstGeom>
          <a:solidFill>
            <a:schemeClr val="accent3">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dirty="0"/>
          </a:p>
        </p:txBody>
      </p:sp>
      <p:sp>
        <p:nvSpPr>
          <p:cNvPr id="28" name="Rectangle: Rounded Corners 27">
            <a:extLst>
              <a:ext uri="{FF2B5EF4-FFF2-40B4-BE49-F238E27FC236}">
                <a16:creationId xmlns:a16="http://schemas.microsoft.com/office/drawing/2014/main" id="{68422ECC-6DCC-48A7-904D-270457BFF748}"/>
              </a:ext>
            </a:extLst>
          </p:cNvPr>
          <p:cNvSpPr/>
          <p:nvPr/>
        </p:nvSpPr>
        <p:spPr>
          <a:xfrm>
            <a:off x="9148074" y="537869"/>
            <a:ext cx="837977" cy="889638"/>
          </a:xfrm>
          <a:prstGeom prst="roundRect">
            <a:avLst/>
          </a:prstGeom>
          <a:solidFill>
            <a:schemeClr val="accent3">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dirty="0"/>
          </a:p>
        </p:txBody>
      </p:sp>
      <p:sp>
        <p:nvSpPr>
          <p:cNvPr id="30" name="Rectangle: Rounded Corners 29">
            <a:extLst>
              <a:ext uri="{FF2B5EF4-FFF2-40B4-BE49-F238E27FC236}">
                <a16:creationId xmlns:a16="http://schemas.microsoft.com/office/drawing/2014/main" id="{E8BD8A9F-68DA-441A-8D3C-D9DCEC61D7BA}"/>
              </a:ext>
            </a:extLst>
          </p:cNvPr>
          <p:cNvSpPr/>
          <p:nvPr/>
        </p:nvSpPr>
        <p:spPr>
          <a:xfrm>
            <a:off x="8438232" y="1919300"/>
            <a:ext cx="837977" cy="870593"/>
          </a:xfrm>
          <a:prstGeom prst="roundRect">
            <a:avLst/>
          </a:prstGeom>
          <a:solidFill>
            <a:schemeClr val="accent3">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dirty="0"/>
          </a:p>
        </p:txBody>
      </p:sp>
      <p:sp>
        <p:nvSpPr>
          <p:cNvPr id="32" name="Rectangle: Rounded Corners 31">
            <a:extLst>
              <a:ext uri="{FF2B5EF4-FFF2-40B4-BE49-F238E27FC236}">
                <a16:creationId xmlns:a16="http://schemas.microsoft.com/office/drawing/2014/main" id="{5F188B19-1050-4CBE-B718-3177A00979A5}"/>
              </a:ext>
            </a:extLst>
          </p:cNvPr>
          <p:cNvSpPr/>
          <p:nvPr/>
        </p:nvSpPr>
        <p:spPr>
          <a:xfrm>
            <a:off x="6992468" y="1387362"/>
            <a:ext cx="837977" cy="461102"/>
          </a:xfrm>
          <a:prstGeom prst="roundRect">
            <a:avLst/>
          </a:prstGeom>
          <a:solidFill>
            <a:schemeClr val="accent3">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dirty="0"/>
          </a:p>
        </p:txBody>
      </p:sp>
      <p:sp>
        <p:nvSpPr>
          <p:cNvPr id="34" name="Rectangle: Rounded Corners 33">
            <a:extLst>
              <a:ext uri="{FF2B5EF4-FFF2-40B4-BE49-F238E27FC236}">
                <a16:creationId xmlns:a16="http://schemas.microsoft.com/office/drawing/2014/main" id="{A78C80C8-F270-44E8-AD55-7910454ED030}"/>
              </a:ext>
            </a:extLst>
          </p:cNvPr>
          <p:cNvSpPr/>
          <p:nvPr/>
        </p:nvSpPr>
        <p:spPr>
          <a:xfrm>
            <a:off x="10108418" y="935196"/>
            <a:ext cx="837977" cy="1324756"/>
          </a:xfrm>
          <a:prstGeom prst="roundRect">
            <a:avLst/>
          </a:prstGeom>
          <a:solidFill>
            <a:schemeClr val="accent3">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dirty="0"/>
          </a:p>
        </p:txBody>
      </p:sp>
      <p:sp>
        <p:nvSpPr>
          <p:cNvPr id="42" name="Rectangle: Rounded Corners 41">
            <a:extLst>
              <a:ext uri="{FF2B5EF4-FFF2-40B4-BE49-F238E27FC236}">
                <a16:creationId xmlns:a16="http://schemas.microsoft.com/office/drawing/2014/main" id="{2DB01AEE-750F-4DB6-AF06-4C1A7D894362}"/>
              </a:ext>
            </a:extLst>
          </p:cNvPr>
          <p:cNvSpPr/>
          <p:nvPr/>
        </p:nvSpPr>
        <p:spPr>
          <a:xfrm>
            <a:off x="7957410" y="294089"/>
            <a:ext cx="837977" cy="1324756"/>
          </a:xfrm>
          <a:prstGeom prst="roundRect">
            <a:avLst/>
          </a:prstGeom>
          <a:solidFill>
            <a:schemeClr val="accent3">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dirty="0"/>
          </a:p>
        </p:txBody>
      </p:sp>
      <p:sp>
        <p:nvSpPr>
          <p:cNvPr id="44" name="Rectangle: Rounded Corners 43">
            <a:extLst>
              <a:ext uri="{FF2B5EF4-FFF2-40B4-BE49-F238E27FC236}">
                <a16:creationId xmlns:a16="http://schemas.microsoft.com/office/drawing/2014/main" id="{C0D25B97-8926-4A5C-880B-AED20DDF9EDB}"/>
              </a:ext>
            </a:extLst>
          </p:cNvPr>
          <p:cNvSpPr/>
          <p:nvPr/>
        </p:nvSpPr>
        <p:spPr>
          <a:xfrm>
            <a:off x="9292862" y="3925020"/>
            <a:ext cx="837977" cy="982840"/>
          </a:xfrm>
          <a:prstGeom prst="roundRect">
            <a:avLst/>
          </a:prstGeom>
          <a:solidFill>
            <a:schemeClr val="accent4">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dirty="0"/>
          </a:p>
        </p:txBody>
      </p:sp>
      <p:sp>
        <p:nvSpPr>
          <p:cNvPr id="46" name="Rectangle: Rounded Corners 45">
            <a:extLst>
              <a:ext uri="{FF2B5EF4-FFF2-40B4-BE49-F238E27FC236}">
                <a16:creationId xmlns:a16="http://schemas.microsoft.com/office/drawing/2014/main" id="{9B487647-8CB3-407F-8E6C-1568F60BBC10}"/>
              </a:ext>
            </a:extLst>
          </p:cNvPr>
          <p:cNvSpPr/>
          <p:nvPr/>
        </p:nvSpPr>
        <p:spPr>
          <a:xfrm>
            <a:off x="8406931" y="4533058"/>
            <a:ext cx="837977" cy="982840"/>
          </a:xfrm>
          <a:prstGeom prst="roundRect">
            <a:avLst/>
          </a:prstGeom>
          <a:solidFill>
            <a:schemeClr val="accent4">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dirty="0"/>
          </a:p>
        </p:txBody>
      </p:sp>
      <p:sp>
        <p:nvSpPr>
          <p:cNvPr id="48" name="Rectangle: Rounded Corners 47">
            <a:extLst>
              <a:ext uri="{FF2B5EF4-FFF2-40B4-BE49-F238E27FC236}">
                <a16:creationId xmlns:a16="http://schemas.microsoft.com/office/drawing/2014/main" id="{096A1ECE-CF80-48BE-9297-EF0FCA734B91}"/>
              </a:ext>
            </a:extLst>
          </p:cNvPr>
          <p:cNvSpPr/>
          <p:nvPr/>
        </p:nvSpPr>
        <p:spPr>
          <a:xfrm>
            <a:off x="8120322" y="4088413"/>
            <a:ext cx="837977" cy="982840"/>
          </a:xfrm>
          <a:prstGeom prst="roundRect">
            <a:avLst/>
          </a:prstGeom>
          <a:solidFill>
            <a:schemeClr val="accent4">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dirty="0"/>
          </a:p>
        </p:txBody>
      </p:sp>
      <p:sp>
        <p:nvSpPr>
          <p:cNvPr id="50" name="Rectangle: Rounded Corners 49">
            <a:extLst>
              <a:ext uri="{FF2B5EF4-FFF2-40B4-BE49-F238E27FC236}">
                <a16:creationId xmlns:a16="http://schemas.microsoft.com/office/drawing/2014/main" id="{C68AFE27-F7F5-4272-9ACF-7502788D9BE5}"/>
              </a:ext>
            </a:extLst>
          </p:cNvPr>
          <p:cNvSpPr/>
          <p:nvPr/>
        </p:nvSpPr>
        <p:spPr>
          <a:xfrm>
            <a:off x="9056271" y="4208474"/>
            <a:ext cx="837977" cy="982840"/>
          </a:xfrm>
          <a:prstGeom prst="roundRect">
            <a:avLst/>
          </a:prstGeom>
          <a:solidFill>
            <a:schemeClr val="accent4">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dirty="0"/>
          </a:p>
        </p:txBody>
      </p:sp>
      <p:sp>
        <p:nvSpPr>
          <p:cNvPr id="52" name="Rectangle: Rounded Corners 51">
            <a:extLst>
              <a:ext uri="{FF2B5EF4-FFF2-40B4-BE49-F238E27FC236}">
                <a16:creationId xmlns:a16="http://schemas.microsoft.com/office/drawing/2014/main" id="{DA7744FC-9112-40E0-9FE2-D759B90037FA}"/>
              </a:ext>
            </a:extLst>
          </p:cNvPr>
          <p:cNvSpPr/>
          <p:nvPr/>
        </p:nvSpPr>
        <p:spPr>
          <a:xfrm>
            <a:off x="8587265" y="3691504"/>
            <a:ext cx="837977" cy="982840"/>
          </a:xfrm>
          <a:prstGeom prst="roundRect">
            <a:avLst/>
          </a:prstGeom>
          <a:solidFill>
            <a:schemeClr val="accent4">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dirty="0"/>
          </a:p>
        </p:txBody>
      </p:sp>
      <p:sp>
        <p:nvSpPr>
          <p:cNvPr id="64" name="TextBox 63">
            <a:extLst>
              <a:ext uri="{FF2B5EF4-FFF2-40B4-BE49-F238E27FC236}">
                <a16:creationId xmlns:a16="http://schemas.microsoft.com/office/drawing/2014/main" id="{68ED4EAD-5BA1-4EB0-8911-17DF0D673966}"/>
              </a:ext>
            </a:extLst>
          </p:cNvPr>
          <p:cNvSpPr txBox="1"/>
          <p:nvPr/>
        </p:nvSpPr>
        <p:spPr>
          <a:xfrm>
            <a:off x="7961138" y="3122254"/>
            <a:ext cx="1803699" cy="400110"/>
          </a:xfrm>
          <a:prstGeom prst="rect">
            <a:avLst/>
          </a:prstGeom>
          <a:noFill/>
        </p:spPr>
        <p:txBody>
          <a:bodyPr wrap="none" rtlCol="0">
            <a:spAutoFit/>
          </a:bodyPr>
          <a:lstStyle/>
          <a:p>
            <a:r>
              <a:rPr lang="en-US" sz="2000" dirty="0"/>
              <a:t>Microservices</a:t>
            </a:r>
          </a:p>
        </p:txBody>
      </p:sp>
      <p:sp>
        <p:nvSpPr>
          <p:cNvPr id="66" name="TextBox 65">
            <a:extLst>
              <a:ext uri="{FF2B5EF4-FFF2-40B4-BE49-F238E27FC236}">
                <a16:creationId xmlns:a16="http://schemas.microsoft.com/office/drawing/2014/main" id="{CA7F840D-C063-4D63-BDF9-A4E9077883C0}"/>
              </a:ext>
            </a:extLst>
          </p:cNvPr>
          <p:cNvSpPr txBox="1"/>
          <p:nvPr/>
        </p:nvSpPr>
        <p:spPr>
          <a:xfrm>
            <a:off x="7967759" y="5643717"/>
            <a:ext cx="2544286" cy="400110"/>
          </a:xfrm>
          <a:prstGeom prst="rect">
            <a:avLst/>
          </a:prstGeom>
          <a:noFill/>
        </p:spPr>
        <p:txBody>
          <a:bodyPr wrap="none" rtlCol="0">
            <a:spAutoFit/>
          </a:bodyPr>
          <a:lstStyle/>
          <a:p>
            <a:r>
              <a:rPr lang="en-US" sz="2000" dirty="0"/>
              <a:t>Distributed Monolith</a:t>
            </a:r>
          </a:p>
        </p:txBody>
      </p:sp>
    </p:spTree>
    <p:extLst>
      <p:ext uri="{BB962C8B-B14F-4D97-AF65-F5344CB8AC3E}">
        <p14:creationId xmlns:p14="http://schemas.microsoft.com/office/powerpoint/2010/main" val="1530379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sz="quarter" idx="12"/>
          </p:nvPr>
        </p:nvSpPr>
        <p:spPr>
          <a:xfrm>
            <a:off x="332509" y="960578"/>
            <a:ext cx="11471564" cy="5966996"/>
          </a:xfrm>
        </p:spPr>
        <p:txBody>
          <a:bodyPr/>
          <a:lstStyle/>
          <a:p>
            <a:pPr marL="342900" indent="-342900">
              <a:lnSpc>
                <a:spcPct val="100000"/>
              </a:lnSpc>
              <a:spcBef>
                <a:spcPts val="1001"/>
              </a:spcBef>
            </a:pPr>
            <a:r>
              <a:rPr lang="en-US" sz="3600" spc="-1" dirty="0">
                <a:solidFill>
                  <a:srgbClr val="0C1937"/>
                </a:solidFill>
              </a:rPr>
              <a:t>Spaghetti</a:t>
            </a:r>
          </a:p>
          <a:p>
            <a:pPr marL="791093" lvl="2" indent="-342900">
              <a:lnSpc>
                <a:spcPct val="100000"/>
              </a:lnSpc>
              <a:spcBef>
                <a:spcPts val="1001"/>
              </a:spcBef>
            </a:pPr>
            <a:r>
              <a:rPr lang="en-US" sz="1640" spc="-1" dirty="0">
                <a:solidFill>
                  <a:srgbClr val="0C1937"/>
                </a:solidFill>
              </a:rPr>
              <a:t>A log of copy-paste</a:t>
            </a:r>
          </a:p>
          <a:p>
            <a:pPr marL="791093" lvl="2" indent="-342900">
              <a:lnSpc>
                <a:spcPct val="100000"/>
              </a:lnSpc>
              <a:spcBef>
                <a:spcPts val="1001"/>
              </a:spcBef>
            </a:pPr>
            <a:r>
              <a:rPr lang="en-US" sz="1640" spc="-1" dirty="0">
                <a:solidFill>
                  <a:srgbClr val="0C1937"/>
                </a:solidFill>
              </a:rPr>
              <a:t>Whole application deployed/ delivered as one piece</a:t>
            </a:r>
          </a:p>
          <a:p>
            <a:pPr marL="342900" indent="-342900">
              <a:lnSpc>
                <a:spcPct val="100000"/>
              </a:lnSpc>
              <a:spcBef>
                <a:spcPts val="1001"/>
              </a:spcBef>
            </a:pPr>
            <a:r>
              <a:rPr lang="en-US" sz="3600" spc="-1" dirty="0" err="1">
                <a:solidFill>
                  <a:srgbClr val="0C1937"/>
                </a:solidFill>
              </a:rPr>
              <a:t>Lasagne</a:t>
            </a:r>
            <a:endParaRPr lang="en-US" sz="3600" spc="-1" dirty="0">
              <a:solidFill>
                <a:srgbClr val="0C1937"/>
              </a:solidFill>
            </a:endParaRPr>
          </a:p>
          <a:p>
            <a:pPr marL="791093" lvl="2" indent="-342900">
              <a:lnSpc>
                <a:spcPct val="100000"/>
              </a:lnSpc>
              <a:spcBef>
                <a:spcPts val="1001"/>
              </a:spcBef>
            </a:pPr>
            <a:r>
              <a:rPr lang="en-US" sz="1640" spc="-1" dirty="0">
                <a:solidFill>
                  <a:srgbClr val="0C1937"/>
                </a:solidFill>
              </a:rPr>
              <a:t>3 layered architecture</a:t>
            </a:r>
          </a:p>
          <a:p>
            <a:pPr marL="791093" lvl="2" indent="-342900">
              <a:lnSpc>
                <a:spcPct val="100000"/>
              </a:lnSpc>
              <a:spcBef>
                <a:spcPts val="1001"/>
              </a:spcBef>
            </a:pPr>
            <a:r>
              <a:rPr lang="en-US" sz="1640" spc="-1" dirty="0">
                <a:solidFill>
                  <a:srgbClr val="0C1937"/>
                </a:solidFill>
              </a:rPr>
              <a:t>DB, Business Logic, Frontend – different teams, with separated responsibilities</a:t>
            </a:r>
          </a:p>
          <a:p>
            <a:pPr marL="791093" lvl="2" indent="-342900">
              <a:lnSpc>
                <a:spcPct val="100000"/>
              </a:lnSpc>
              <a:spcBef>
                <a:spcPts val="1001"/>
              </a:spcBef>
            </a:pPr>
            <a:r>
              <a:rPr lang="en-US" sz="1640" spc="-1" dirty="0">
                <a:solidFill>
                  <a:srgbClr val="0C1937"/>
                </a:solidFill>
              </a:rPr>
              <a:t>Whole application deployed/ delivered as one piece</a:t>
            </a:r>
          </a:p>
          <a:p>
            <a:pPr marL="342900" indent="-342900">
              <a:lnSpc>
                <a:spcPct val="100000"/>
              </a:lnSpc>
              <a:spcBef>
                <a:spcPts val="1001"/>
              </a:spcBef>
            </a:pPr>
            <a:r>
              <a:rPr lang="en-US" sz="3600" spc="-1" dirty="0">
                <a:solidFill>
                  <a:srgbClr val="0C1937"/>
                </a:solidFill>
              </a:rPr>
              <a:t>Ravioli</a:t>
            </a:r>
          </a:p>
          <a:p>
            <a:pPr marL="791093" lvl="2" indent="-342900">
              <a:lnSpc>
                <a:spcPct val="100000"/>
              </a:lnSpc>
              <a:spcBef>
                <a:spcPts val="1001"/>
              </a:spcBef>
            </a:pPr>
            <a:r>
              <a:rPr lang="en-US" sz="1640" spc="-1" dirty="0">
                <a:solidFill>
                  <a:srgbClr val="0C1937"/>
                </a:solidFill>
              </a:rPr>
              <a:t>Microservices</a:t>
            </a:r>
          </a:p>
          <a:p>
            <a:pPr marL="791093" lvl="2" indent="-342900">
              <a:lnSpc>
                <a:spcPct val="100000"/>
              </a:lnSpc>
              <a:spcBef>
                <a:spcPts val="1001"/>
              </a:spcBef>
            </a:pPr>
            <a:r>
              <a:rPr lang="en-US" sz="1640" spc="-1" dirty="0">
                <a:solidFill>
                  <a:srgbClr val="0C1937"/>
                </a:solidFill>
              </a:rPr>
              <a:t>Should be atomic</a:t>
            </a:r>
          </a:p>
          <a:p>
            <a:pPr marL="791093" lvl="2" indent="-342900">
              <a:lnSpc>
                <a:spcPct val="100000"/>
              </a:lnSpc>
              <a:spcBef>
                <a:spcPts val="1001"/>
              </a:spcBef>
            </a:pPr>
            <a:r>
              <a:rPr lang="en-US" sz="1640" spc="-1" dirty="0">
                <a:solidFill>
                  <a:srgbClr val="0C1937"/>
                </a:solidFill>
              </a:rPr>
              <a:t>Should implement whole functionality</a:t>
            </a:r>
          </a:p>
          <a:p>
            <a:pPr marL="791093" lvl="2" indent="-342900">
              <a:lnSpc>
                <a:spcPct val="100000"/>
              </a:lnSpc>
              <a:spcBef>
                <a:spcPts val="1001"/>
              </a:spcBef>
            </a:pPr>
            <a:r>
              <a:rPr lang="en-US" sz="1640" spc="-1" dirty="0">
                <a:solidFill>
                  <a:srgbClr val="0C1937"/>
                </a:solidFill>
              </a:rPr>
              <a:t>Cross-functional teams</a:t>
            </a:r>
          </a:p>
          <a:p>
            <a:pPr marL="791093" lvl="2" indent="-342900">
              <a:lnSpc>
                <a:spcPct val="100000"/>
              </a:lnSpc>
              <a:spcBef>
                <a:spcPts val="1001"/>
              </a:spcBef>
            </a:pPr>
            <a:r>
              <a:rPr lang="en-US" sz="1640" spc="-1" dirty="0">
                <a:solidFill>
                  <a:srgbClr val="0C1937"/>
                </a:solidFill>
              </a:rPr>
              <a:t>Each piece can be deployed independently</a:t>
            </a:r>
          </a:p>
          <a:p>
            <a:pPr marL="791093" lvl="2" indent="-342900">
              <a:lnSpc>
                <a:spcPct val="100000"/>
              </a:lnSpc>
              <a:spcBef>
                <a:spcPts val="1001"/>
              </a:spcBef>
            </a:pPr>
            <a:endParaRPr lang="en-US" sz="1640" spc="-1" dirty="0">
              <a:solidFill>
                <a:schemeClr val="tx1"/>
              </a:solidFill>
            </a:endParaRPr>
          </a:p>
        </p:txBody>
      </p:sp>
      <p:sp>
        <p:nvSpPr>
          <p:cNvPr id="3" name="Title 2">
            <a:extLst>
              <a:ext uri="{FF2B5EF4-FFF2-40B4-BE49-F238E27FC236}">
                <a16:creationId xmlns:a16="http://schemas.microsoft.com/office/drawing/2014/main" id="{D64EBBDD-E276-4CAD-98DC-DBD5D08D3A80}"/>
              </a:ext>
            </a:extLst>
          </p:cNvPr>
          <p:cNvSpPr>
            <a:spLocks noGrp="1"/>
          </p:cNvSpPr>
          <p:nvPr>
            <p:ph type="title"/>
          </p:nvPr>
        </p:nvSpPr>
        <p:spPr/>
        <p:txBody>
          <a:bodyPr/>
          <a:lstStyle/>
          <a:p>
            <a:r>
              <a:rPr lang="en-US" dirty="0"/>
              <a:t>Architecture history</a:t>
            </a:r>
          </a:p>
        </p:txBody>
      </p:sp>
      <p:pic>
        <p:nvPicPr>
          <p:cNvPr id="1028" name="Picture 4" descr="Lasagne z sosem beszamelowym - Przepis na Lasagne z sosem ...">
            <a:extLst>
              <a:ext uri="{FF2B5EF4-FFF2-40B4-BE49-F238E27FC236}">
                <a16:creationId xmlns:a16="http://schemas.microsoft.com/office/drawing/2014/main" id="{601B63A8-DB6E-4D05-B7AF-7A5043A4B79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094" t="14007" r="7159" b="5943"/>
          <a:stretch/>
        </p:blipFill>
        <p:spPr bwMode="auto">
          <a:xfrm>
            <a:off x="7898145" y="2518428"/>
            <a:ext cx="2733261" cy="1821143"/>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Slow-Cooker Bolognese | Recipe | Bolognese recipe easy, Spagetti ...">
            <a:extLst>
              <a:ext uri="{FF2B5EF4-FFF2-40B4-BE49-F238E27FC236}">
                <a16:creationId xmlns:a16="http://schemas.microsoft.com/office/drawing/2014/main" id="{B65BC7F1-5D0A-4FB3-816D-F12E7DC55F6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4007" b="6812"/>
          <a:stretch/>
        </p:blipFill>
        <p:spPr bwMode="auto">
          <a:xfrm>
            <a:off x="10274937" y="397592"/>
            <a:ext cx="1885605" cy="236870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Ravioli z twarogiem i czosnkiem niedźwiedzim - PrzyslijPrzepis.pl">
            <a:extLst>
              <a:ext uri="{FF2B5EF4-FFF2-40B4-BE49-F238E27FC236}">
                <a16:creationId xmlns:a16="http://schemas.microsoft.com/office/drawing/2014/main" id="{085C5AAC-5EAF-429A-8B97-10F1F0F2248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7340" b="14007"/>
          <a:stretch/>
        </p:blipFill>
        <p:spPr bwMode="auto">
          <a:xfrm>
            <a:off x="8376079" y="4613045"/>
            <a:ext cx="3797716" cy="19554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98548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4C7287-25EE-41A6-A2BD-D98C5ADAF8E3}"/>
              </a:ext>
            </a:extLst>
          </p:cNvPr>
          <p:cNvSpPr>
            <a:spLocks noGrp="1"/>
          </p:cNvSpPr>
          <p:nvPr>
            <p:ph type="title"/>
          </p:nvPr>
        </p:nvSpPr>
        <p:spPr/>
        <p:txBody>
          <a:bodyPr/>
          <a:lstStyle/>
          <a:p>
            <a:r>
              <a:rPr lang="pl-PL" dirty="0"/>
              <a:t>Demo</a:t>
            </a:r>
            <a:endParaRPr lang="en-US" dirty="0"/>
          </a:p>
        </p:txBody>
      </p:sp>
    </p:spTree>
    <p:extLst>
      <p:ext uri="{BB962C8B-B14F-4D97-AF65-F5344CB8AC3E}">
        <p14:creationId xmlns:p14="http://schemas.microsoft.com/office/powerpoint/2010/main" val="85752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7ACA26-5F34-4737-AD92-E8F4D2F9CF93}"/>
              </a:ext>
            </a:extLst>
          </p:cNvPr>
          <p:cNvSpPr>
            <a:spLocks noGrp="1"/>
          </p:cNvSpPr>
          <p:nvPr>
            <p:ph type="title"/>
          </p:nvPr>
        </p:nvSpPr>
        <p:spPr/>
        <p:txBody>
          <a:bodyPr/>
          <a:lstStyle/>
          <a:p>
            <a:r>
              <a:rPr lang="en-US" dirty="0"/>
              <a:t>Clean Architecture Template</a:t>
            </a:r>
          </a:p>
        </p:txBody>
      </p:sp>
      <p:sp>
        <p:nvSpPr>
          <p:cNvPr id="5" name="Text Placeholder 4">
            <a:extLst>
              <a:ext uri="{FF2B5EF4-FFF2-40B4-BE49-F238E27FC236}">
                <a16:creationId xmlns:a16="http://schemas.microsoft.com/office/drawing/2014/main" id="{BDAC5E04-EC0A-4975-964E-6C4DB01AFE16}"/>
              </a:ext>
            </a:extLst>
          </p:cNvPr>
          <p:cNvSpPr>
            <a:spLocks noGrp="1"/>
          </p:cNvSpPr>
          <p:nvPr>
            <p:ph type="body" sz="quarter" idx="11"/>
          </p:nvPr>
        </p:nvSpPr>
        <p:spPr>
          <a:xfrm>
            <a:off x="332508" y="2907856"/>
            <a:ext cx="5301376" cy="1642501"/>
          </a:xfrm>
        </p:spPr>
        <p:txBody>
          <a:bodyPr/>
          <a:lstStyle/>
          <a:p>
            <a:r>
              <a:rPr lang="en-US" dirty="0"/>
              <a:t>.NET Core Template Package</a:t>
            </a:r>
          </a:p>
          <a:p>
            <a:r>
              <a:rPr lang="en-US" dirty="0"/>
              <a:t>Repo </a:t>
            </a:r>
            <a:r>
              <a:rPr lang="en-US" dirty="0">
                <a:solidFill>
                  <a:srgbClr val="002060"/>
                </a:solidFill>
              </a:rPr>
              <a:t>bit.ly/ca-</a:t>
            </a:r>
            <a:r>
              <a:rPr lang="en-US" dirty="0" err="1">
                <a:solidFill>
                  <a:srgbClr val="002060"/>
                </a:solidFill>
              </a:rPr>
              <a:t>sln</a:t>
            </a:r>
            <a:r>
              <a:rPr lang="en-US" dirty="0"/>
              <a:t> </a:t>
            </a:r>
          </a:p>
        </p:txBody>
      </p:sp>
      <p:pic>
        <p:nvPicPr>
          <p:cNvPr id="6" name="Picture 5">
            <a:extLst>
              <a:ext uri="{FF2B5EF4-FFF2-40B4-BE49-F238E27FC236}">
                <a16:creationId xmlns:a16="http://schemas.microsoft.com/office/drawing/2014/main" id="{4DD6EE8F-FED3-4115-80FC-EAD2B55FFAD9}"/>
              </a:ext>
            </a:extLst>
          </p:cNvPr>
          <p:cNvPicPr>
            <a:picLocks noChangeAspect="1"/>
          </p:cNvPicPr>
          <p:nvPr/>
        </p:nvPicPr>
        <p:blipFill>
          <a:blip r:embed="rId3"/>
          <a:stretch>
            <a:fillRect/>
          </a:stretch>
        </p:blipFill>
        <p:spPr>
          <a:xfrm>
            <a:off x="6096000" y="978357"/>
            <a:ext cx="5859008" cy="4901286"/>
          </a:xfrm>
          <a:prstGeom prst="rect">
            <a:avLst/>
          </a:prstGeom>
        </p:spPr>
      </p:pic>
      <p:sp>
        <p:nvSpPr>
          <p:cNvPr id="7" name="TextBox 6">
            <a:extLst>
              <a:ext uri="{FF2B5EF4-FFF2-40B4-BE49-F238E27FC236}">
                <a16:creationId xmlns:a16="http://schemas.microsoft.com/office/drawing/2014/main" id="{74FBF33D-643F-4FEC-8E51-5847067036CB}"/>
              </a:ext>
            </a:extLst>
          </p:cNvPr>
          <p:cNvSpPr txBox="1"/>
          <p:nvPr/>
        </p:nvSpPr>
        <p:spPr>
          <a:xfrm>
            <a:off x="388366" y="4911670"/>
            <a:ext cx="11194034" cy="1938992"/>
          </a:xfrm>
          <a:prstGeom prst="rect">
            <a:avLst/>
          </a:prstGeom>
          <a:noFill/>
        </p:spPr>
        <p:txBody>
          <a:bodyPr wrap="square">
            <a:spAutoFit/>
          </a:bodyPr>
          <a:lstStyle/>
          <a:p>
            <a:r>
              <a:rPr lang="en-US" sz="2400" dirty="0">
                <a:latin typeface="Gill Sans MT" panose="020B0502020104020203" pitchFamily="34" charset="0"/>
                <a:hlinkClick r:id="rId4"/>
              </a:rPr>
              <a:t>Alternatives</a:t>
            </a:r>
          </a:p>
          <a:p>
            <a:r>
              <a:rPr lang="en-US" sz="2400" dirty="0">
                <a:latin typeface="Gill Sans MT" panose="020B0502020104020203" pitchFamily="34" charset="0"/>
                <a:hlinkClick r:id="rId4"/>
              </a:rPr>
              <a:t>https://github.com/ardalis/CleanArchitecture</a:t>
            </a:r>
            <a:endParaRPr lang="en-US" sz="2400" dirty="0">
              <a:latin typeface="Gill Sans MT" panose="020B0502020104020203" pitchFamily="34" charset="0"/>
            </a:endParaRPr>
          </a:p>
          <a:p>
            <a:r>
              <a:rPr lang="en-US" sz="2400" dirty="0">
                <a:latin typeface="Gill Sans MT" panose="020B0502020104020203" pitchFamily="34" charset="0"/>
                <a:hlinkClick r:id="rId5"/>
              </a:rPr>
              <a:t>https://github.com/ivanpaulovich/clean-architecture-manga/tree/master/src</a:t>
            </a:r>
            <a:endParaRPr lang="pl-PL" sz="2400" dirty="0">
              <a:latin typeface="Gill Sans MT" panose="020B0502020104020203" pitchFamily="34" charset="0"/>
            </a:endParaRPr>
          </a:p>
          <a:p>
            <a:r>
              <a:rPr lang="en-US" sz="2400" dirty="0">
                <a:latin typeface="Gill Sans MT" panose="020B0502020104020203" pitchFamily="34" charset="0"/>
                <a:hlinkClick r:id="rId6"/>
              </a:rPr>
              <a:t>https://github.com/kgrzybek/sample-dotnet-core-cqrs-api</a:t>
            </a:r>
            <a:endParaRPr lang="pl-PL" sz="2400" dirty="0">
              <a:latin typeface="Gill Sans MT" panose="020B0502020104020203" pitchFamily="34" charset="0"/>
            </a:endParaRPr>
          </a:p>
          <a:p>
            <a:r>
              <a:rPr lang="en-US" sz="2400" dirty="0">
                <a:latin typeface="Gill Sans MT" panose="020B0502020104020203" pitchFamily="34" charset="0"/>
              </a:rPr>
              <a:t>https://github.com/kgrzybek/modular-monolith-with-ddd</a:t>
            </a:r>
          </a:p>
        </p:txBody>
      </p:sp>
    </p:spTree>
    <p:extLst>
      <p:ext uri="{BB962C8B-B14F-4D97-AF65-F5344CB8AC3E}">
        <p14:creationId xmlns:p14="http://schemas.microsoft.com/office/powerpoint/2010/main" val="2518025954"/>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4C7287-25EE-41A6-A2BD-D98C5ADAF8E3}"/>
              </a:ext>
            </a:extLst>
          </p:cNvPr>
          <p:cNvSpPr>
            <a:spLocks noGrp="1"/>
          </p:cNvSpPr>
          <p:nvPr>
            <p:ph type="title"/>
          </p:nvPr>
        </p:nvSpPr>
        <p:spPr/>
        <p:txBody>
          <a:bodyPr/>
          <a:lstStyle/>
          <a:p>
            <a:r>
              <a:rPr lang="en-US" dirty="0"/>
              <a:t>12 factor</a:t>
            </a:r>
          </a:p>
        </p:txBody>
      </p:sp>
    </p:spTree>
    <p:extLst>
      <p:ext uri="{BB962C8B-B14F-4D97-AF65-F5344CB8AC3E}">
        <p14:creationId xmlns:p14="http://schemas.microsoft.com/office/powerpoint/2010/main" val="2519045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005EF81-6FC9-4EC9-A55A-77D9D203FB7F}"/>
              </a:ext>
            </a:extLst>
          </p:cNvPr>
          <p:cNvSpPr>
            <a:spLocks noGrp="1"/>
          </p:cNvSpPr>
          <p:nvPr>
            <p:ph sz="quarter" idx="12"/>
          </p:nvPr>
        </p:nvSpPr>
        <p:spPr/>
        <p:txBody>
          <a:bodyPr/>
          <a:lstStyle/>
          <a:p>
            <a:pPr algn="just">
              <a:spcBef>
                <a:spcPts val="1200"/>
              </a:spcBef>
            </a:pPr>
            <a:r>
              <a:rPr lang="en-US" b="1" i="0" u="none" strike="noStrike" dirty="0">
                <a:solidFill>
                  <a:srgbClr val="000000"/>
                </a:solidFill>
                <a:effectLst/>
                <a:latin typeface="Segoe UI" panose="020B0502040204020203" pitchFamily="34" charset="0"/>
                <a:hlinkClick r:id="rId3"/>
              </a:rPr>
              <a:t>I. Codebase</a:t>
            </a:r>
            <a:endParaRPr lang="en-US" b="1" i="0" dirty="0">
              <a:solidFill>
                <a:srgbClr val="000000"/>
              </a:solidFill>
              <a:effectLst/>
              <a:latin typeface="Segoe UI" panose="020B0502040204020203" pitchFamily="34" charset="0"/>
            </a:endParaRPr>
          </a:p>
          <a:p>
            <a:pPr lvl="1" algn="just"/>
            <a:r>
              <a:rPr lang="en-US" b="0" i="0" dirty="0">
                <a:solidFill>
                  <a:srgbClr val="333333"/>
                </a:solidFill>
                <a:effectLst/>
                <a:latin typeface="Segoe UI" panose="020B0502040204020203" pitchFamily="34" charset="0"/>
              </a:rPr>
              <a:t>One codebase tracked in revision control, many deploys</a:t>
            </a:r>
          </a:p>
          <a:p>
            <a:pPr algn="just">
              <a:spcBef>
                <a:spcPts val="1200"/>
              </a:spcBef>
            </a:pPr>
            <a:r>
              <a:rPr lang="en-US" b="1" i="0" u="none" strike="noStrike" dirty="0">
                <a:solidFill>
                  <a:srgbClr val="000000"/>
                </a:solidFill>
                <a:effectLst/>
                <a:latin typeface="Segoe UI" panose="020B0502040204020203" pitchFamily="34" charset="0"/>
                <a:hlinkClick r:id="rId4"/>
              </a:rPr>
              <a:t>II. Dependencies</a:t>
            </a:r>
            <a:endParaRPr lang="en-US" b="1" i="0" dirty="0">
              <a:solidFill>
                <a:srgbClr val="000000"/>
              </a:solidFill>
              <a:effectLst/>
              <a:latin typeface="Segoe UI" panose="020B0502040204020203" pitchFamily="34" charset="0"/>
            </a:endParaRPr>
          </a:p>
          <a:p>
            <a:pPr lvl="1" algn="just"/>
            <a:r>
              <a:rPr lang="en-US" b="0" i="0" dirty="0">
                <a:solidFill>
                  <a:srgbClr val="333333"/>
                </a:solidFill>
                <a:effectLst/>
                <a:latin typeface="Segoe UI" panose="020B0502040204020203" pitchFamily="34" charset="0"/>
              </a:rPr>
              <a:t>Explicitly declare and isolate dependencies</a:t>
            </a:r>
          </a:p>
          <a:p>
            <a:pPr algn="just">
              <a:spcBef>
                <a:spcPts val="1200"/>
              </a:spcBef>
            </a:pPr>
            <a:r>
              <a:rPr lang="en-US" b="1" i="0" u="none" strike="noStrike" dirty="0">
                <a:solidFill>
                  <a:srgbClr val="000000"/>
                </a:solidFill>
                <a:effectLst/>
                <a:latin typeface="Segoe UI" panose="020B0502040204020203" pitchFamily="34" charset="0"/>
                <a:hlinkClick r:id="rId5"/>
              </a:rPr>
              <a:t>III. Config</a:t>
            </a:r>
            <a:endParaRPr lang="en-US" b="1" i="0" dirty="0">
              <a:solidFill>
                <a:srgbClr val="000000"/>
              </a:solidFill>
              <a:effectLst/>
              <a:latin typeface="Segoe UI" panose="020B0502040204020203" pitchFamily="34" charset="0"/>
            </a:endParaRPr>
          </a:p>
          <a:p>
            <a:pPr lvl="1" algn="just"/>
            <a:r>
              <a:rPr lang="en-US" b="0" i="0" dirty="0">
                <a:solidFill>
                  <a:srgbClr val="333333"/>
                </a:solidFill>
                <a:effectLst/>
                <a:latin typeface="Segoe UI" panose="020B0502040204020203" pitchFamily="34" charset="0"/>
              </a:rPr>
              <a:t>Store config in the environment</a:t>
            </a:r>
          </a:p>
          <a:p>
            <a:pPr algn="just">
              <a:spcBef>
                <a:spcPts val="1200"/>
              </a:spcBef>
            </a:pPr>
            <a:r>
              <a:rPr lang="en-US" b="1" i="0" u="none" strike="noStrike" dirty="0">
                <a:solidFill>
                  <a:srgbClr val="000000"/>
                </a:solidFill>
                <a:effectLst/>
                <a:latin typeface="Segoe UI" panose="020B0502040204020203" pitchFamily="34" charset="0"/>
                <a:hlinkClick r:id="rId6"/>
              </a:rPr>
              <a:t>IV. Backing services</a:t>
            </a:r>
            <a:endParaRPr lang="en-US" b="1" i="0" dirty="0">
              <a:solidFill>
                <a:srgbClr val="000000"/>
              </a:solidFill>
              <a:effectLst/>
              <a:latin typeface="Segoe UI" panose="020B0502040204020203" pitchFamily="34" charset="0"/>
            </a:endParaRPr>
          </a:p>
          <a:p>
            <a:pPr lvl="1" algn="just"/>
            <a:r>
              <a:rPr lang="en-US" b="0" i="0" dirty="0">
                <a:solidFill>
                  <a:srgbClr val="333333"/>
                </a:solidFill>
                <a:effectLst/>
                <a:latin typeface="Segoe UI" panose="020B0502040204020203" pitchFamily="34" charset="0"/>
              </a:rPr>
              <a:t>Treat backing services as attached resources</a:t>
            </a:r>
          </a:p>
          <a:p>
            <a:pPr algn="just">
              <a:spcBef>
                <a:spcPts val="1200"/>
              </a:spcBef>
            </a:pPr>
            <a:r>
              <a:rPr lang="en-US" b="1" i="0" u="none" strike="noStrike" dirty="0">
                <a:solidFill>
                  <a:srgbClr val="000000"/>
                </a:solidFill>
                <a:effectLst/>
                <a:latin typeface="Segoe UI" panose="020B0502040204020203" pitchFamily="34" charset="0"/>
                <a:hlinkClick r:id="rId7"/>
              </a:rPr>
              <a:t>V. Build, release, run</a:t>
            </a:r>
            <a:endParaRPr lang="en-US" b="1" i="0" dirty="0">
              <a:solidFill>
                <a:srgbClr val="000000"/>
              </a:solidFill>
              <a:effectLst/>
              <a:latin typeface="Segoe UI" panose="020B0502040204020203" pitchFamily="34" charset="0"/>
            </a:endParaRPr>
          </a:p>
          <a:p>
            <a:pPr lvl="1" algn="just"/>
            <a:r>
              <a:rPr lang="en-US" b="0" i="0" dirty="0">
                <a:solidFill>
                  <a:srgbClr val="333333"/>
                </a:solidFill>
                <a:effectLst/>
                <a:latin typeface="Segoe UI" panose="020B0502040204020203" pitchFamily="34" charset="0"/>
              </a:rPr>
              <a:t>Strictly separate build and run stages</a:t>
            </a:r>
          </a:p>
        </p:txBody>
      </p:sp>
      <p:sp>
        <p:nvSpPr>
          <p:cNvPr id="3" name="Title 2">
            <a:extLst>
              <a:ext uri="{FF2B5EF4-FFF2-40B4-BE49-F238E27FC236}">
                <a16:creationId xmlns:a16="http://schemas.microsoft.com/office/drawing/2014/main" id="{46FDAE11-F5C7-471E-A7F3-2889F68AF292}"/>
              </a:ext>
            </a:extLst>
          </p:cNvPr>
          <p:cNvSpPr>
            <a:spLocks noGrp="1"/>
          </p:cNvSpPr>
          <p:nvPr>
            <p:ph type="title"/>
          </p:nvPr>
        </p:nvSpPr>
        <p:spPr/>
        <p:txBody>
          <a:bodyPr/>
          <a:lstStyle/>
          <a:p>
            <a:r>
              <a:rPr lang="en-US" dirty="0"/>
              <a:t>12 factors</a:t>
            </a:r>
          </a:p>
        </p:txBody>
      </p:sp>
    </p:spTree>
    <p:extLst>
      <p:ext uri="{BB962C8B-B14F-4D97-AF65-F5344CB8AC3E}">
        <p14:creationId xmlns:p14="http://schemas.microsoft.com/office/powerpoint/2010/main" val="742656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005EF81-6FC9-4EC9-A55A-77D9D203FB7F}"/>
              </a:ext>
            </a:extLst>
          </p:cNvPr>
          <p:cNvSpPr>
            <a:spLocks noGrp="1"/>
          </p:cNvSpPr>
          <p:nvPr>
            <p:ph sz="quarter" idx="12"/>
          </p:nvPr>
        </p:nvSpPr>
        <p:spPr>
          <a:xfrm>
            <a:off x="332509" y="1189176"/>
            <a:ext cx="11471564" cy="5019836"/>
          </a:xfrm>
        </p:spPr>
        <p:txBody>
          <a:bodyPr/>
          <a:lstStyle/>
          <a:p>
            <a:pPr algn="just">
              <a:spcBef>
                <a:spcPts val="1200"/>
              </a:spcBef>
            </a:pPr>
            <a:r>
              <a:rPr lang="en-US" b="1" i="0" u="none" strike="noStrike" dirty="0">
                <a:solidFill>
                  <a:srgbClr val="000000"/>
                </a:solidFill>
                <a:effectLst/>
                <a:latin typeface="Segoe UI" panose="020B0502040204020203" pitchFamily="34" charset="0"/>
                <a:hlinkClick r:id="rId3"/>
              </a:rPr>
              <a:t>VI. Processes</a:t>
            </a:r>
            <a:endParaRPr lang="en-US" b="1" i="0" dirty="0">
              <a:solidFill>
                <a:srgbClr val="000000"/>
              </a:solidFill>
              <a:effectLst/>
              <a:latin typeface="Segoe UI" panose="020B0502040204020203" pitchFamily="34" charset="0"/>
            </a:endParaRPr>
          </a:p>
          <a:p>
            <a:pPr lvl="1" algn="just"/>
            <a:r>
              <a:rPr lang="en-US" b="0" i="0" dirty="0">
                <a:solidFill>
                  <a:srgbClr val="333333"/>
                </a:solidFill>
                <a:effectLst/>
                <a:latin typeface="Segoe UI" panose="020B0502040204020203" pitchFamily="34" charset="0"/>
              </a:rPr>
              <a:t>Execute the app as one or more stateless processes</a:t>
            </a:r>
          </a:p>
          <a:p>
            <a:pPr algn="just">
              <a:spcBef>
                <a:spcPts val="1200"/>
              </a:spcBef>
            </a:pPr>
            <a:r>
              <a:rPr lang="en-US" b="1" i="0" u="none" strike="noStrike" dirty="0">
                <a:solidFill>
                  <a:srgbClr val="000000"/>
                </a:solidFill>
                <a:effectLst/>
                <a:latin typeface="Segoe UI" panose="020B0502040204020203" pitchFamily="34" charset="0"/>
                <a:hlinkClick r:id="rId4"/>
              </a:rPr>
              <a:t>VII. Port binding</a:t>
            </a:r>
            <a:r>
              <a:rPr lang="en-US" b="1" i="0" u="none" strike="noStrike" dirty="0">
                <a:solidFill>
                  <a:srgbClr val="000000"/>
                </a:solidFill>
                <a:effectLst/>
                <a:latin typeface="Segoe UI" panose="020B0502040204020203" pitchFamily="34" charset="0"/>
              </a:rPr>
              <a:t> *</a:t>
            </a:r>
            <a:endParaRPr lang="en-US" b="1" i="0" dirty="0">
              <a:solidFill>
                <a:srgbClr val="000000"/>
              </a:solidFill>
              <a:effectLst/>
              <a:latin typeface="Segoe UI" panose="020B0502040204020203" pitchFamily="34" charset="0"/>
            </a:endParaRPr>
          </a:p>
          <a:p>
            <a:pPr lvl="1" algn="just"/>
            <a:r>
              <a:rPr lang="en-US" b="0" i="0" dirty="0">
                <a:solidFill>
                  <a:srgbClr val="333333"/>
                </a:solidFill>
                <a:effectLst/>
                <a:latin typeface="Segoe UI" panose="020B0502040204020203" pitchFamily="34" charset="0"/>
              </a:rPr>
              <a:t>Export services via port binding</a:t>
            </a:r>
          </a:p>
          <a:p>
            <a:pPr algn="just">
              <a:spcBef>
                <a:spcPts val="1200"/>
              </a:spcBef>
            </a:pPr>
            <a:r>
              <a:rPr lang="en-US" b="1" i="0" u="none" strike="noStrike" dirty="0">
                <a:solidFill>
                  <a:srgbClr val="000000"/>
                </a:solidFill>
                <a:effectLst/>
                <a:latin typeface="Segoe UI" panose="020B0502040204020203" pitchFamily="34" charset="0"/>
                <a:hlinkClick r:id="rId5"/>
              </a:rPr>
              <a:t>VIII. Concurrency</a:t>
            </a:r>
            <a:r>
              <a:rPr lang="en-US" b="1" i="0" u="none" strike="noStrike" dirty="0">
                <a:solidFill>
                  <a:srgbClr val="000000"/>
                </a:solidFill>
                <a:effectLst/>
                <a:latin typeface="Segoe UI" panose="020B0502040204020203" pitchFamily="34" charset="0"/>
              </a:rPr>
              <a:t> *</a:t>
            </a:r>
            <a:endParaRPr lang="en-US" b="1" i="0" dirty="0">
              <a:solidFill>
                <a:srgbClr val="000000"/>
              </a:solidFill>
              <a:effectLst/>
              <a:latin typeface="Segoe UI" panose="020B0502040204020203" pitchFamily="34" charset="0"/>
            </a:endParaRPr>
          </a:p>
          <a:p>
            <a:pPr lvl="1" algn="just"/>
            <a:r>
              <a:rPr lang="en-US" b="0" i="0" dirty="0">
                <a:solidFill>
                  <a:srgbClr val="333333"/>
                </a:solidFill>
                <a:effectLst/>
                <a:latin typeface="Segoe UI" panose="020B0502040204020203" pitchFamily="34" charset="0"/>
              </a:rPr>
              <a:t>Scale out via the process model</a:t>
            </a:r>
          </a:p>
          <a:p>
            <a:pPr algn="just">
              <a:spcBef>
                <a:spcPts val="1200"/>
              </a:spcBef>
            </a:pPr>
            <a:r>
              <a:rPr lang="en-US" b="1" i="0" u="none" strike="noStrike" dirty="0">
                <a:solidFill>
                  <a:srgbClr val="000000"/>
                </a:solidFill>
                <a:effectLst/>
                <a:latin typeface="Segoe UI" panose="020B0502040204020203" pitchFamily="34" charset="0"/>
                <a:hlinkClick r:id="rId6"/>
              </a:rPr>
              <a:t>IX. Disposability</a:t>
            </a:r>
            <a:r>
              <a:rPr lang="en-US" b="1" i="0" u="none" strike="noStrike" dirty="0">
                <a:solidFill>
                  <a:srgbClr val="000000"/>
                </a:solidFill>
                <a:effectLst/>
                <a:latin typeface="Segoe UI" panose="020B0502040204020203" pitchFamily="34" charset="0"/>
              </a:rPr>
              <a:t> *</a:t>
            </a:r>
            <a:endParaRPr lang="en-US" b="1" i="0" dirty="0">
              <a:solidFill>
                <a:srgbClr val="000000"/>
              </a:solidFill>
              <a:effectLst/>
              <a:latin typeface="Segoe UI" panose="020B0502040204020203" pitchFamily="34" charset="0"/>
            </a:endParaRPr>
          </a:p>
          <a:p>
            <a:pPr lvl="1" algn="just"/>
            <a:r>
              <a:rPr lang="en-US" b="0" i="0" dirty="0">
                <a:solidFill>
                  <a:srgbClr val="333333"/>
                </a:solidFill>
                <a:effectLst/>
                <a:latin typeface="Segoe UI" panose="020B0502040204020203" pitchFamily="34" charset="0"/>
              </a:rPr>
              <a:t>Maximize robustness with fast startup and graceful shutdown</a:t>
            </a:r>
          </a:p>
          <a:p>
            <a:pPr lvl="2" algn="just"/>
            <a:r>
              <a:rPr lang="en-US" dirty="0">
                <a:solidFill>
                  <a:srgbClr val="333333"/>
                </a:solidFill>
                <a:latin typeface="Segoe UI" panose="020B0502040204020203" pitchFamily="34" charset="0"/>
              </a:rPr>
              <a:t>Crash-only architecture</a:t>
            </a:r>
          </a:p>
          <a:p>
            <a:pPr lvl="2" algn="just"/>
            <a:r>
              <a:rPr lang="en-US" b="0" i="0" dirty="0">
                <a:solidFill>
                  <a:srgbClr val="333333"/>
                </a:solidFill>
                <a:effectLst/>
                <a:latin typeface="Segoe UI" panose="020B0502040204020203" pitchFamily="34" charset="0"/>
              </a:rPr>
              <a:t>Change “at most once” to “at least one” processing</a:t>
            </a:r>
          </a:p>
        </p:txBody>
      </p:sp>
      <p:sp>
        <p:nvSpPr>
          <p:cNvPr id="3" name="Title 2">
            <a:extLst>
              <a:ext uri="{FF2B5EF4-FFF2-40B4-BE49-F238E27FC236}">
                <a16:creationId xmlns:a16="http://schemas.microsoft.com/office/drawing/2014/main" id="{B1D9AE58-601E-4195-AE55-BC319EDBDEA8}"/>
              </a:ext>
            </a:extLst>
          </p:cNvPr>
          <p:cNvSpPr>
            <a:spLocks noGrp="1"/>
          </p:cNvSpPr>
          <p:nvPr>
            <p:ph type="title"/>
          </p:nvPr>
        </p:nvSpPr>
        <p:spPr/>
        <p:txBody>
          <a:bodyPr/>
          <a:lstStyle/>
          <a:p>
            <a:r>
              <a:rPr lang="en-US" dirty="0"/>
              <a:t>12 factors</a:t>
            </a:r>
            <a:br>
              <a:rPr lang="en-US" dirty="0"/>
            </a:br>
            <a:endParaRPr lang="en-US" dirty="0"/>
          </a:p>
        </p:txBody>
      </p:sp>
    </p:spTree>
    <p:extLst>
      <p:ext uri="{BB962C8B-B14F-4D97-AF65-F5344CB8AC3E}">
        <p14:creationId xmlns:p14="http://schemas.microsoft.com/office/powerpoint/2010/main" val="1303079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005EF81-6FC9-4EC9-A55A-77D9D203FB7F}"/>
              </a:ext>
            </a:extLst>
          </p:cNvPr>
          <p:cNvSpPr>
            <a:spLocks noGrp="1"/>
          </p:cNvSpPr>
          <p:nvPr>
            <p:ph sz="quarter" idx="12"/>
          </p:nvPr>
        </p:nvSpPr>
        <p:spPr/>
        <p:txBody>
          <a:bodyPr/>
          <a:lstStyle/>
          <a:p>
            <a:pPr algn="just">
              <a:spcBef>
                <a:spcPts val="1200"/>
              </a:spcBef>
            </a:pPr>
            <a:r>
              <a:rPr lang="en-US" b="1" i="0" u="none" strike="noStrike" dirty="0">
                <a:solidFill>
                  <a:srgbClr val="000000"/>
                </a:solidFill>
                <a:effectLst/>
                <a:latin typeface="Segoe UI" panose="020B0502040204020203" pitchFamily="34" charset="0"/>
                <a:hlinkClick r:id="rId3"/>
              </a:rPr>
              <a:t>X. Dev/prod parity</a:t>
            </a:r>
            <a:endParaRPr lang="en-US" b="1" i="0" dirty="0">
              <a:solidFill>
                <a:srgbClr val="000000"/>
              </a:solidFill>
              <a:effectLst/>
              <a:latin typeface="Segoe UI" panose="020B0502040204020203" pitchFamily="34" charset="0"/>
            </a:endParaRPr>
          </a:p>
          <a:p>
            <a:pPr lvl="1" algn="just"/>
            <a:r>
              <a:rPr lang="en-US" b="0" i="0" dirty="0">
                <a:solidFill>
                  <a:srgbClr val="333333"/>
                </a:solidFill>
                <a:effectLst/>
                <a:latin typeface="Segoe UI" panose="020B0502040204020203" pitchFamily="34" charset="0"/>
              </a:rPr>
              <a:t>Keep development, staging, and production as similar as possible</a:t>
            </a:r>
          </a:p>
          <a:p>
            <a:pPr algn="just">
              <a:spcBef>
                <a:spcPts val="1200"/>
              </a:spcBef>
            </a:pPr>
            <a:r>
              <a:rPr lang="en-US" b="1" i="0" u="none" strike="noStrike" dirty="0">
                <a:solidFill>
                  <a:srgbClr val="000000"/>
                </a:solidFill>
                <a:effectLst/>
                <a:latin typeface="Segoe UI" panose="020B0502040204020203" pitchFamily="34" charset="0"/>
                <a:hlinkClick r:id="rId4"/>
              </a:rPr>
              <a:t>XI. Logs</a:t>
            </a:r>
            <a:endParaRPr lang="en-US" b="1" i="0" dirty="0">
              <a:solidFill>
                <a:srgbClr val="000000"/>
              </a:solidFill>
              <a:effectLst/>
              <a:latin typeface="Segoe UI" panose="020B0502040204020203" pitchFamily="34" charset="0"/>
            </a:endParaRPr>
          </a:p>
          <a:p>
            <a:pPr lvl="1" algn="just"/>
            <a:r>
              <a:rPr lang="en-US" b="0" i="0" dirty="0">
                <a:solidFill>
                  <a:srgbClr val="333333"/>
                </a:solidFill>
                <a:effectLst/>
                <a:latin typeface="Segoe UI" panose="020B0502040204020203" pitchFamily="34" charset="0"/>
              </a:rPr>
              <a:t>Treat logs as event streams</a:t>
            </a:r>
          </a:p>
          <a:p>
            <a:pPr algn="just">
              <a:spcBef>
                <a:spcPts val="1200"/>
              </a:spcBef>
            </a:pPr>
            <a:r>
              <a:rPr lang="en-US" b="1" i="0" u="none" strike="noStrike" dirty="0">
                <a:solidFill>
                  <a:srgbClr val="000000"/>
                </a:solidFill>
                <a:effectLst/>
                <a:latin typeface="Segoe UI" panose="020B0502040204020203" pitchFamily="34" charset="0"/>
                <a:hlinkClick r:id="rId5"/>
              </a:rPr>
              <a:t>XII. Admin processes</a:t>
            </a:r>
            <a:endParaRPr lang="en-US" b="1" i="0" dirty="0">
              <a:solidFill>
                <a:srgbClr val="000000"/>
              </a:solidFill>
              <a:effectLst/>
              <a:latin typeface="Segoe UI" panose="020B0502040204020203" pitchFamily="34" charset="0"/>
            </a:endParaRPr>
          </a:p>
          <a:p>
            <a:pPr lvl="1" algn="just"/>
            <a:r>
              <a:rPr lang="en-US" b="0" i="0" dirty="0">
                <a:solidFill>
                  <a:srgbClr val="333333"/>
                </a:solidFill>
                <a:effectLst/>
                <a:latin typeface="Segoe UI" panose="020B0502040204020203" pitchFamily="34" charset="0"/>
              </a:rPr>
              <a:t>Run admin/management tasks as one-off processes</a:t>
            </a:r>
          </a:p>
          <a:p>
            <a:endParaRPr lang="en-US" dirty="0"/>
          </a:p>
        </p:txBody>
      </p:sp>
      <p:sp>
        <p:nvSpPr>
          <p:cNvPr id="3" name="Title 2">
            <a:extLst>
              <a:ext uri="{FF2B5EF4-FFF2-40B4-BE49-F238E27FC236}">
                <a16:creationId xmlns:a16="http://schemas.microsoft.com/office/drawing/2014/main" id="{997491B2-0747-4329-AC1A-C6F2E9661CFB}"/>
              </a:ext>
            </a:extLst>
          </p:cNvPr>
          <p:cNvSpPr>
            <a:spLocks noGrp="1"/>
          </p:cNvSpPr>
          <p:nvPr>
            <p:ph type="title"/>
          </p:nvPr>
        </p:nvSpPr>
        <p:spPr/>
        <p:txBody>
          <a:bodyPr/>
          <a:lstStyle/>
          <a:p>
            <a:r>
              <a:rPr lang="en-US" dirty="0"/>
              <a:t>12 factors</a:t>
            </a:r>
            <a:br>
              <a:rPr lang="en-US" dirty="0"/>
            </a:br>
            <a:endParaRPr lang="en-US" dirty="0"/>
          </a:p>
        </p:txBody>
      </p:sp>
    </p:spTree>
    <p:extLst>
      <p:ext uri="{BB962C8B-B14F-4D97-AF65-F5344CB8AC3E}">
        <p14:creationId xmlns:p14="http://schemas.microsoft.com/office/powerpoint/2010/main" val="1980052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5C3A326C-30D6-44BD-AA12-F2EE2F73E0B5}"/>
              </a:ext>
            </a:extLst>
          </p:cNvPr>
          <p:cNvSpPr>
            <a:spLocks noGrp="1"/>
          </p:cNvSpPr>
          <p:nvPr>
            <p:ph sz="quarter" idx="12"/>
          </p:nvPr>
        </p:nvSpPr>
        <p:spPr>
          <a:xfrm>
            <a:off x="332509" y="1189176"/>
            <a:ext cx="11471564" cy="4569456"/>
          </a:xfrm>
        </p:spPr>
        <p:txBody>
          <a:bodyPr/>
          <a:lstStyle/>
          <a:p>
            <a:r>
              <a:rPr lang="en-US" sz="1600" dirty="0">
                <a:hlinkClick r:id="rId2"/>
              </a:rPr>
              <a:t>https://www.youtube.com/watch?v=5OtUm1BLmG0</a:t>
            </a:r>
            <a:endParaRPr lang="en-US" sz="1600" dirty="0"/>
          </a:p>
          <a:p>
            <a:r>
              <a:rPr lang="en-US" sz="1600" dirty="0">
                <a:hlinkClick r:id="rId3"/>
              </a:rPr>
              <a:t>https://app.pluralsight.com/library/courses/clean-architecture-patterns-practices-principles/table-of-contents</a:t>
            </a:r>
            <a:endParaRPr lang="en-US" sz="1600" dirty="0"/>
          </a:p>
          <a:p>
            <a:r>
              <a:rPr lang="en-US" sz="2400" b="0" i="0" dirty="0">
                <a:effectLst/>
                <a:latin typeface="Roboto" panose="02000000000000000000" pitchFamily="2" charset="0"/>
              </a:rPr>
              <a:t>Clean Architecture with ASP.NET Core 3.0 - Jason Taylor - NDC Sydney 2019</a:t>
            </a:r>
          </a:p>
          <a:p>
            <a:endParaRPr lang="en-US" sz="2400" dirty="0">
              <a:hlinkClick r:id="rId4"/>
            </a:endParaRPr>
          </a:p>
          <a:p>
            <a:r>
              <a:rPr lang="en-US" sz="2400" dirty="0">
                <a:hlinkClick r:id="rId4"/>
              </a:rPr>
              <a:t>https://www.youtube.com/watch?v=jsT2ciyaS7Q</a:t>
            </a:r>
            <a:endParaRPr lang="pl-PL" sz="2400" dirty="0"/>
          </a:p>
          <a:p>
            <a:r>
              <a:rPr lang="pl-PL" sz="2400" dirty="0"/>
              <a:t>Kamil Grzybek</a:t>
            </a:r>
          </a:p>
          <a:p>
            <a:r>
              <a:rPr lang="en-US" sz="2400" dirty="0">
                <a:hlinkClick r:id="rId5"/>
              </a:rPr>
              <a:t>https://github.com/kgrzybek/modular-monolith-with-ddd</a:t>
            </a:r>
            <a:endParaRPr lang="en-US" sz="2400" dirty="0"/>
          </a:p>
          <a:p>
            <a:endParaRPr lang="en-US" sz="2400" dirty="0"/>
          </a:p>
          <a:p>
            <a:endParaRPr lang="en-US" sz="1600" dirty="0"/>
          </a:p>
          <a:p>
            <a:endParaRPr lang="en-US" sz="1600" dirty="0"/>
          </a:p>
          <a:p>
            <a:endParaRPr lang="en-US" sz="1600" dirty="0"/>
          </a:p>
        </p:txBody>
      </p:sp>
      <p:sp>
        <p:nvSpPr>
          <p:cNvPr id="4" name="Title 3">
            <a:extLst>
              <a:ext uri="{FF2B5EF4-FFF2-40B4-BE49-F238E27FC236}">
                <a16:creationId xmlns:a16="http://schemas.microsoft.com/office/drawing/2014/main" id="{D4572CB6-7159-4F5A-8B31-2F82C8F28428}"/>
              </a:ext>
            </a:extLst>
          </p:cNvPr>
          <p:cNvSpPr>
            <a:spLocks noGrp="1"/>
          </p:cNvSpPr>
          <p:nvPr>
            <p:ph type="title"/>
          </p:nvPr>
        </p:nvSpPr>
        <p:spPr/>
        <p:txBody>
          <a:bodyPr/>
          <a:lstStyle/>
          <a:p>
            <a:r>
              <a:rPr lang="en-US" dirty="0"/>
              <a:t>Library</a:t>
            </a:r>
          </a:p>
        </p:txBody>
      </p:sp>
    </p:spTree>
    <p:extLst>
      <p:ext uri="{BB962C8B-B14F-4D97-AF65-F5344CB8AC3E}">
        <p14:creationId xmlns:p14="http://schemas.microsoft.com/office/powerpoint/2010/main" val="288805125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02C9D1D-AAD4-4BC4-BF05-4349B97C7868}"/>
              </a:ext>
            </a:extLst>
          </p:cNvPr>
          <p:cNvSpPr>
            <a:spLocks noGrp="1"/>
          </p:cNvSpPr>
          <p:nvPr>
            <p:ph sz="quarter" idx="12"/>
          </p:nvPr>
        </p:nvSpPr>
        <p:spPr>
          <a:prstGeom prst="rect">
            <a:avLst/>
          </a:prstGeom>
        </p:spPr>
        <p:txBody>
          <a:bodyPr/>
          <a:lstStyle/>
          <a:p>
            <a:pPr marL="0" indent="0">
              <a:buNone/>
            </a:pPr>
            <a:r>
              <a:rPr lang="en-US" sz="7200" b="1" dirty="0">
                <a:latin typeface="Segoe UI Semibold" panose="020B0702040204020203" pitchFamily="34" charset="0"/>
                <a:cs typeface="Segoe UI Semibold" panose="020B0702040204020203" pitchFamily="34" charset="0"/>
              </a:rPr>
              <a:t>THANK YOU</a:t>
            </a:r>
            <a:endParaRPr lang="en-US" sz="5400" b="1" dirty="0">
              <a:latin typeface="Segoe UI Semibold" panose="020B0702040204020203" pitchFamily="34" charset="0"/>
              <a:cs typeface="Segoe UI Semibold" panose="020B0702040204020203" pitchFamily="34" charset="0"/>
            </a:endParaRPr>
          </a:p>
        </p:txBody>
      </p:sp>
      <p:sp>
        <p:nvSpPr>
          <p:cNvPr id="2" name="Content Placeholder 1">
            <a:extLst>
              <a:ext uri="{FF2B5EF4-FFF2-40B4-BE49-F238E27FC236}">
                <a16:creationId xmlns:a16="http://schemas.microsoft.com/office/drawing/2014/main" id="{48CCDB20-680E-4AEF-93E6-645E0787A62F}"/>
              </a:ext>
            </a:extLst>
          </p:cNvPr>
          <p:cNvSpPr>
            <a:spLocks noGrp="1"/>
          </p:cNvSpPr>
          <p:nvPr>
            <p:ph sz="quarter" idx="4294967295"/>
          </p:nvPr>
        </p:nvSpPr>
        <p:spPr>
          <a:xfrm>
            <a:off x="754063" y="695324"/>
            <a:ext cx="10677365" cy="627864"/>
          </a:xfrm>
          <a:prstGeom prst="rect">
            <a:avLst/>
          </a:prstGeom>
        </p:spPr>
        <p:txBody>
          <a:bodyPr/>
          <a:lstStyle/>
          <a:p>
            <a:pPr marL="0" indent="0">
              <a:buNone/>
            </a:pPr>
            <a:r>
              <a:rPr lang="en-US" b="1" i="1" dirty="0">
                <a:solidFill>
                  <a:schemeClr val="accent2">
                    <a:lumMod val="75000"/>
                  </a:schemeClr>
                </a:solidFill>
                <a:latin typeface="Gill Sans MT" panose="020B0502020104020203" pitchFamily="34" charset="0"/>
              </a:rPr>
              <a:t>Questions??</a:t>
            </a:r>
          </a:p>
        </p:txBody>
      </p:sp>
      <p:sp>
        <p:nvSpPr>
          <p:cNvPr id="4" name="Content Placeholder 1">
            <a:extLst>
              <a:ext uri="{FF2B5EF4-FFF2-40B4-BE49-F238E27FC236}">
                <a16:creationId xmlns:a16="http://schemas.microsoft.com/office/drawing/2014/main" id="{05D84FF6-E030-4D0E-8DA1-9B778B7138BD}"/>
              </a:ext>
            </a:extLst>
          </p:cNvPr>
          <p:cNvSpPr txBox="1">
            <a:spLocks/>
          </p:cNvSpPr>
          <p:nvPr/>
        </p:nvSpPr>
        <p:spPr>
          <a:xfrm>
            <a:off x="6096000" y="864437"/>
            <a:ext cx="4938421" cy="263033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en-US" sz="4000" b="1" dirty="0">
                <a:latin typeface="Segoe UI Semibold" panose="020B0702040204020203" pitchFamily="34" charset="0"/>
                <a:cs typeface="Segoe UI Semibold" panose="020B0702040204020203" pitchFamily="34" charset="0"/>
              </a:rPr>
              <a:t>Joanna Lamch</a:t>
            </a:r>
          </a:p>
          <a:p>
            <a:pPr marL="0" indent="0" algn="r">
              <a:buNone/>
            </a:pPr>
            <a:r>
              <a:rPr lang="en-US" b="1" dirty="0">
                <a:latin typeface="Segoe UI Semibold" panose="020B0702040204020203" pitchFamily="34" charset="0"/>
                <a:cs typeface="Segoe UI Semibold" panose="020B0702040204020203" pitchFamily="34" charset="0"/>
                <a:hlinkClick r:id="rId3"/>
              </a:rPr>
              <a:t>JLamch@gmail.com</a:t>
            </a:r>
            <a:endParaRPr lang="en-US" b="1" dirty="0">
              <a:latin typeface="Segoe UI Semibold" panose="020B0702040204020203" pitchFamily="34" charset="0"/>
              <a:cs typeface="Segoe UI Semibold" panose="020B0702040204020203" pitchFamily="34" charset="0"/>
            </a:endParaRPr>
          </a:p>
          <a:p>
            <a:pPr marL="0" indent="0" algn="r">
              <a:buNone/>
            </a:pPr>
            <a:r>
              <a:rPr lang="en-US" sz="2400" dirty="0"/>
              <a:t>@</a:t>
            </a:r>
            <a:r>
              <a:rPr lang="en-US" sz="2400" dirty="0" err="1"/>
              <a:t>J</a:t>
            </a:r>
            <a:r>
              <a:rPr lang="en-US" sz="2400" dirty="0" err="1">
                <a:hlinkClick r:id="rId4"/>
              </a:rPr>
              <a:t>l</a:t>
            </a:r>
            <a:r>
              <a:rPr lang="en-US" sz="2400" dirty="0" err="1"/>
              <a:t>amch</a:t>
            </a:r>
            <a:endParaRPr lang="en-US" sz="2400" dirty="0"/>
          </a:p>
          <a:p>
            <a:pPr marL="0" indent="0" algn="r">
              <a:buNone/>
            </a:pPr>
            <a:r>
              <a:rPr lang="pl-PL" sz="1800" b="1" dirty="0">
                <a:latin typeface="Segoe UI Semibold" panose="020B0702040204020203" pitchFamily="34" charset="0"/>
                <a:cs typeface="Segoe UI Semibold" panose="020B0702040204020203" pitchFamily="34" charset="0"/>
                <a:hlinkClick r:id="rId4"/>
              </a:rPr>
              <a:t>https://</a:t>
            </a:r>
            <a:r>
              <a:rPr lang="en-US" sz="3200" b="1" dirty="0">
                <a:latin typeface="Segoe UI Semibold" panose="020B0702040204020203" pitchFamily="34" charset="0"/>
                <a:cs typeface="Segoe UI Semibold" panose="020B0702040204020203" pitchFamily="34" charset="0"/>
                <a:hlinkClick r:id="rId4"/>
              </a:rPr>
              <a:t>JLamch.net</a:t>
            </a:r>
            <a:br>
              <a:rPr lang="pl-PL" sz="3200" b="1" dirty="0">
                <a:latin typeface="Segoe UI Semibold" panose="020B0702040204020203" pitchFamily="34" charset="0"/>
                <a:cs typeface="Segoe UI Semibold" panose="020B0702040204020203" pitchFamily="34" charset="0"/>
              </a:rPr>
            </a:br>
            <a:r>
              <a:rPr lang="pl-PL" sz="1800" b="1" dirty="0">
                <a:latin typeface="Segoe UI Semibold" panose="020B0702040204020203" pitchFamily="34" charset="0"/>
                <a:cs typeface="Segoe UI Semibold" panose="020B0702040204020203" pitchFamily="34" charset="0"/>
              </a:rPr>
              <a:t>https://</a:t>
            </a:r>
            <a:r>
              <a:rPr lang="en-US" b="1" dirty="0">
                <a:latin typeface="Segoe UI Semibold" panose="020B0702040204020203" pitchFamily="34" charset="0"/>
                <a:cs typeface="Segoe UI Semibold" panose="020B0702040204020203" pitchFamily="34" charset="0"/>
              </a:rPr>
              <a:t>ProgramistkaIKot.pl</a:t>
            </a:r>
            <a:endParaRPr lang="pl-PL" b="1" dirty="0">
              <a:latin typeface="Segoe UI Semibold" panose="020B0702040204020203" pitchFamily="34" charset="0"/>
              <a:cs typeface="Segoe UI Semibold" panose="020B0702040204020203" pitchFamily="34" charset="0"/>
            </a:endParaRPr>
          </a:p>
        </p:txBody>
      </p:sp>
      <p:pic>
        <p:nvPicPr>
          <p:cNvPr id="5" name="Content Placeholder 5">
            <a:extLst>
              <a:ext uri="{FF2B5EF4-FFF2-40B4-BE49-F238E27FC236}">
                <a16:creationId xmlns:a16="http://schemas.microsoft.com/office/drawing/2014/main" id="{3B2D48FF-62C6-4ABC-9D57-0AD9BF6D7083}"/>
              </a:ext>
            </a:extLst>
          </p:cNvPr>
          <p:cNvPicPr>
            <a:picLocks noChangeAspect="1"/>
          </p:cNvPicPr>
          <p:nvPr/>
        </p:nvPicPr>
        <p:blipFill>
          <a:blip r:embed="rId5"/>
          <a:stretch>
            <a:fillRect/>
          </a:stretch>
        </p:blipFill>
        <p:spPr>
          <a:xfrm>
            <a:off x="754063" y="4179139"/>
            <a:ext cx="2143424" cy="2143424"/>
          </a:xfrm>
          <a:prstGeom prst="rect">
            <a:avLst/>
          </a:prstGeom>
        </p:spPr>
      </p:pic>
      <p:pic>
        <p:nvPicPr>
          <p:cNvPr id="12" name="Picture 2" descr="Image result for grubait">
            <a:extLst>
              <a:ext uri="{FF2B5EF4-FFF2-40B4-BE49-F238E27FC236}">
                <a16:creationId xmlns:a16="http://schemas.microsoft.com/office/drawing/2014/main" id="{8356D240-02E3-44F5-ADE8-09CB29F5E3C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50776" y="4709940"/>
            <a:ext cx="1283621" cy="1283621"/>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DF927847-1F71-4104-B982-3F0AA70AD4AB}"/>
              </a:ext>
            </a:extLst>
          </p:cNvPr>
          <p:cNvPicPr>
            <a:picLocks noChangeAspect="1"/>
          </p:cNvPicPr>
          <p:nvPr/>
        </p:nvPicPr>
        <p:blipFill rotWithShape="1">
          <a:blip r:embed="rId7">
            <a:extLst>
              <a:ext uri="{28A0092B-C50C-407E-A947-70E740481C1C}">
                <a14:useLocalDpi xmlns:a14="http://schemas.microsoft.com/office/drawing/2010/main" val="0"/>
              </a:ext>
            </a:extLst>
          </a:blip>
          <a:srcRect l="29933" t="1425" r="31714"/>
          <a:stretch/>
        </p:blipFill>
        <p:spPr>
          <a:xfrm>
            <a:off x="6963260" y="4709940"/>
            <a:ext cx="998834" cy="1283621"/>
          </a:xfrm>
          <a:prstGeom prst="rect">
            <a:avLst/>
          </a:prstGeom>
        </p:spPr>
      </p:pic>
      <p:pic>
        <p:nvPicPr>
          <p:cNvPr id="2050" name="Picture 2" descr="Related image">
            <a:extLst>
              <a:ext uri="{FF2B5EF4-FFF2-40B4-BE49-F238E27FC236}">
                <a16:creationId xmlns:a16="http://schemas.microsoft.com/office/drawing/2014/main" id="{D95AF853-FA83-4346-9E95-E4FE819A1F82}"/>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20357" t="4170" r="30279" b="11160"/>
          <a:stretch/>
        </p:blipFill>
        <p:spPr bwMode="auto">
          <a:xfrm>
            <a:off x="-3204072" y="3704459"/>
            <a:ext cx="2626311" cy="271228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065646D7-82AE-4CA2-992A-24ED77254A7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762664" y="4709940"/>
            <a:ext cx="1468153" cy="1468153"/>
          </a:xfrm>
          <a:prstGeom prst="rect">
            <a:avLst/>
          </a:prstGeom>
        </p:spPr>
      </p:pic>
    </p:spTree>
    <p:extLst>
      <p:ext uri="{BB962C8B-B14F-4D97-AF65-F5344CB8AC3E}">
        <p14:creationId xmlns:p14="http://schemas.microsoft.com/office/powerpoint/2010/main" val="42490103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64BD9FD-62E2-4C2B-8916-33EF4D3819DD}"/>
              </a:ext>
            </a:extLst>
          </p:cNvPr>
          <p:cNvSpPr>
            <a:spLocks noGrp="1"/>
          </p:cNvSpPr>
          <p:nvPr>
            <p:ph sz="quarter" idx="11"/>
          </p:nvPr>
        </p:nvSpPr>
        <p:spPr>
          <a:xfrm>
            <a:off x="332508" y="1324333"/>
            <a:ext cx="5521362" cy="3280898"/>
          </a:xfrm>
        </p:spPr>
        <p:txBody>
          <a:bodyPr/>
          <a:lstStyle/>
          <a:p>
            <a:r>
              <a:rPr lang="en-US" dirty="0"/>
              <a:t>Broadcast = </a:t>
            </a:r>
            <a:r>
              <a:rPr lang="en-US" dirty="0" err="1"/>
              <a:t>asynchroniczne</a:t>
            </a:r>
            <a:endParaRPr lang="en-US" dirty="0"/>
          </a:p>
          <a:p>
            <a:r>
              <a:rPr lang="en-US" dirty="0"/>
              <a:t>	</a:t>
            </a:r>
            <a:r>
              <a:rPr lang="en-US" dirty="0" err="1"/>
              <a:t>wsorzec</a:t>
            </a:r>
            <a:r>
              <a:rPr lang="en-US" dirty="0"/>
              <a:t> pub/sub </a:t>
            </a:r>
          </a:p>
          <a:p>
            <a:r>
              <a:rPr lang="en-US" dirty="0"/>
              <a:t>	</a:t>
            </a:r>
            <a:r>
              <a:rPr lang="en-US" dirty="0" err="1"/>
              <a:t>jakas</a:t>
            </a:r>
            <a:r>
              <a:rPr lang="en-US" dirty="0"/>
              <a:t> </a:t>
            </a:r>
            <a:r>
              <a:rPr lang="en-US" dirty="0" err="1"/>
              <a:t>kolejka</a:t>
            </a:r>
            <a:r>
              <a:rPr lang="en-US" dirty="0"/>
              <a:t>/ message bus</a:t>
            </a:r>
          </a:p>
          <a:p>
            <a:r>
              <a:rPr lang="en-US" dirty="0"/>
              <a:t>1:1 = </a:t>
            </a:r>
            <a:r>
              <a:rPr lang="en-US" dirty="0" err="1"/>
              <a:t>synchroniczne</a:t>
            </a:r>
            <a:endParaRPr lang="en-US" dirty="0"/>
          </a:p>
          <a:p>
            <a:r>
              <a:rPr lang="en-US" dirty="0"/>
              <a:t>	</a:t>
            </a:r>
            <a:r>
              <a:rPr lang="en-US" dirty="0" err="1"/>
              <a:t>raczej</a:t>
            </a:r>
            <a:r>
              <a:rPr lang="en-US" dirty="0"/>
              <a:t> </a:t>
            </a:r>
            <a:r>
              <a:rPr lang="en-US" dirty="0" err="1"/>
              <a:t>pobieranie</a:t>
            </a:r>
            <a:r>
              <a:rPr lang="en-US" dirty="0"/>
              <a:t> </a:t>
            </a:r>
            <a:r>
              <a:rPr lang="en-US" dirty="0" err="1"/>
              <a:t>danych</a:t>
            </a:r>
            <a:endParaRPr lang="en-US" dirty="0"/>
          </a:p>
          <a:p>
            <a:r>
              <a:rPr lang="en-US" dirty="0"/>
              <a:t>	</a:t>
            </a:r>
            <a:r>
              <a:rPr lang="en-US" dirty="0" err="1"/>
              <a:t>wymiana</a:t>
            </a:r>
            <a:r>
              <a:rPr lang="en-US" dirty="0"/>
              <a:t> </a:t>
            </a:r>
            <a:r>
              <a:rPr lang="en-US" dirty="0" err="1"/>
              <a:t>interfasu</a:t>
            </a:r>
            <a:r>
              <a:rPr lang="en-US" dirty="0"/>
              <a:t> </a:t>
            </a:r>
            <a:r>
              <a:rPr lang="en-US" dirty="0" err="1"/>
              <a:t>na</a:t>
            </a:r>
            <a:r>
              <a:rPr lang="en-US" dirty="0"/>
              <a:t> </a:t>
            </a:r>
            <a:r>
              <a:rPr lang="en-US" dirty="0" err="1"/>
              <a:t>HttpClient</a:t>
            </a:r>
            <a:endParaRPr lang="en-US" dirty="0"/>
          </a:p>
          <a:p>
            <a:endParaRPr lang="en-US" dirty="0"/>
          </a:p>
        </p:txBody>
      </p:sp>
      <p:sp>
        <p:nvSpPr>
          <p:cNvPr id="3" name="Content Placeholder 2">
            <a:extLst>
              <a:ext uri="{FF2B5EF4-FFF2-40B4-BE49-F238E27FC236}">
                <a16:creationId xmlns:a16="http://schemas.microsoft.com/office/drawing/2014/main" id="{1AA1962F-BC39-4400-B18B-AC6499049CA6}"/>
              </a:ext>
            </a:extLst>
          </p:cNvPr>
          <p:cNvSpPr>
            <a:spLocks noGrp="1"/>
          </p:cNvSpPr>
          <p:nvPr>
            <p:ph sz="quarter" idx="12"/>
          </p:nvPr>
        </p:nvSpPr>
        <p:spPr/>
        <p:txBody>
          <a:bodyPr/>
          <a:lstStyle/>
          <a:p>
            <a:endParaRPr lang="en-US"/>
          </a:p>
        </p:txBody>
      </p:sp>
      <p:sp>
        <p:nvSpPr>
          <p:cNvPr id="4" name="Title 3">
            <a:extLst>
              <a:ext uri="{FF2B5EF4-FFF2-40B4-BE49-F238E27FC236}">
                <a16:creationId xmlns:a16="http://schemas.microsoft.com/office/drawing/2014/main" id="{BB5E15E7-1463-40F9-B7C4-A6E243878A38}"/>
              </a:ext>
            </a:extLst>
          </p:cNvPr>
          <p:cNvSpPr>
            <a:spLocks noGrp="1"/>
          </p:cNvSpPr>
          <p:nvPr>
            <p:ph type="title"/>
          </p:nvPr>
        </p:nvSpPr>
        <p:spPr/>
        <p:txBody>
          <a:bodyPr/>
          <a:lstStyle/>
          <a:p>
            <a:r>
              <a:rPr lang="en-US" dirty="0"/>
              <a:t>Communication in modular monolith</a:t>
            </a:r>
          </a:p>
        </p:txBody>
      </p:sp>
    </p:spTree>
    <p:extLst>
      <p:ext uri="{BB962C8B-B14F-4D97-AF65-F5344CB8AC3E}">
        <p14:creationId xmlns:p14="http://schemas.microsoft.com/office/powerpoint/2010/main" val="10503777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64F2D5-C1B4-4541-A247-C11B7296FE2B}"/>
              </a:ext>
            </a:extLst>
          </p:cNvPr>
          <p:cNvPicPr>
            <a:picLocks noChangeAspect="1"/>
          </p:cNvPicPr>
          <p:nvPr/>
        </p:nvPicPr>
        <p:blipFill rotWithShape="1">
          <a:blip r:embed="rId3"/>
          <a:srcRect l="61371" t="10117" r="1680" b="3091"/>
          <a:stretch/>
        </p:blipFill>
        <p:spPr>
          <a:xfrm>
            <a:off x="0" y="1542497"/>
            <a:ext cx="4293705" cy="4373217"/>
          </a:xfrm>
          <a:prstGeom prst="rect">
            <a:avLst/>
          </a:prstGeom>
        </p:spPr>
      </p:pic>
      <p:sp>
        <p:nvSpPr>
          <p:cNvPr id="9" name="Title 8">
            <a:extLst>
              <a:ext uri="{FF2B5EF4-FFF2-40B4-BE49-F238E27FC236}">
                <a16:creationId xmlns:a16="http://schemas.microsoft.com/office/drawing/2014/main" id="{022F7F6E-7D86-400B-907A-FEB3DECF4D6D}"/>
              </a:ext>
            </a:extLst>
          </p:cNvPr>
          <p:cNvSpPr>
            <a:spLocks noGrp="1"/>
          </p:cNvSpPr>
          <p:nvPr>
            <p:ph type="title"/>
          </p:nvPr>
        </p:nvSpPr>
        <p:spPr/>
        <p:txBody>
          <a:bodyPr/>
          <a:lstStyle/>
          <a:p>
            <a:endParaRPr lang="en-US"/>
          </a:p>
        </p:txBody>
      </p:sp>
      <p:sp>
        <p:nvSpPr>
          <p:cNvPr id="6" name="Text Placeholder 5">
            <a:extLst>
              <a:ext uri="{FF2B5EF4-FFF2-40B4-BE49-F238E27FC236}">
                <a16:creationId xmlns:a16="http://schemas.microsoft.com/office/drawing/2014/main" id="{8654DA14-F210-4EE0-9971-EB3FEA0D4952}"/>
              </a:ext>
            </a:extLst>
          </p:cNvPr>
          <p:cNvSpPr>
            <a:spLocks noGrp="1"/>
          </p:cNvSpPr>
          <p:nvPr>
            <p:ph type="body" sz="quarter" idx="11"/>
          </p:nvPr>
        </p:nvSpPr>
        <p:spPr/>
        <p:txBody>
          <a:bodyPr/>
          <a:lstStyle/>
          <a:p>
            <a:r>
              <a:rPr lang="en-US" sz="3600" dirty="0"/>
              <a:t>Level of abstraction</a:t>
            </a:r>
          </a:p>
          <a:p>
            <a:r>
              <a:rPr lang="en-US" sz="3600" dirty="0"/>
              <a:t>Single-responsibility</a:t>
            </a:r>
          </a:p>
          <a:p>
            <a:r>
              <a:rPr lang="en-US" sz="3600" dirty="0"/>
              <a:t>Isolate roles and skills</a:t>
            </a:r>
          </a:p>
          <a:p>
            <a:r>
              <a:rPr lang="en-US" sz="3600" dirty="0"/>
              <a:t>Multiple implementations</a:t>
            </a:r>
          </a:p>
          <a:p>
            <a:r>
              <a:rPr lang="en-US" sz="3600" dirty="0"/>
              <a:t>Varying rates of change</a:t>
            </a:r>
          </a:p>
        </p:txBody>
      </p:sp>
      <p:sp>
        <p:nvSpPr>
          <p:cNvPr id="10" name="Text Placeholder 9">
            <a:extLst>
              <a:ext uri="{FF2B5EF4-FFF2-40B4-BE49-F238E27FC236}">
                <a16:creationId xmlns:a16="http://schemas.microsoft.com/office/drawing/2014/main" id="{8B06730E-ACE4-4CC5-B2E1-299D285BB963}"/>
              </a:ext>
            </a:extLst>
          </p:cNvPr>
          <p:cNvSpPr>
            <a:spLocks noGrp="1"/>
          </p:cNvSpPr>
          <p:nvPr>
            <p:ph type="body" sz="quarter" idx="12"/>
          </p:nvPr>
        </p:nvSpPr>
        <p:spPr>
          <a:xfrm>
            <a:off x="317210" y="278188"/>
            <a:ext cx="11471565" cy="794064"/>
          </a:xfrm>
        </p:spPr>
        <p:txBody>
          <a:bodyPr/>
          <a:lstStyle/>
          <a:p>
            <a:r>
              <a:rPr lang="en-US" dirty="0"/>
              <a:t>What are layers?</a:t>
            </a:r>
          </a:p>
        </p:txBody>
      </p:sp>
      <p:pic>
        <p:nvPicPr>
          <p:cNvPr id="11" name="Picture 10" descr="Lasagne z sosem beszamelowym - Przepis na Lasagne z sosem ...">
            <a:extLst>
              <a:ext uri="{FF2B5EF4-FFF2-40B4-BE49-F238E27FC236}">
                <a16:creationId xmlns:a16="http://schemas.microsoft.com/office/drawing/2014/main" id="{213ADDF1-F78D-4159-8577-168C35C9BEE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094" t="14007" r="7159" b="5943"/>
          <a:stretch/>
        </p:blipFill>
        <p:spPr bwMode="auto">
          <a:xfrm>
            <a:off x="9889435" y="0"/>
            <a:ext cx="2329287" cy="15519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59510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xit" presetSubtype="26" fill="hold" nodeType="withEffect">
                                  <p:stCondLst>
                                    <p:cond delay="0"/>
                                  </p:stCondLst>
                                  <p:childTnLst>
                                    <p:animEffect transition="out" filter="barn(inHorizontal)">
                                      <p:cBhvr>
                                        <p:cTn id="6" dur="2000"/>
                                        <p:tgtEl>
                                          <p:spTgt spid="11"/>
                                        </p:tgtEl>
                                      </p:cBhvr>
                                    </p:animEffect>
                                    <p:set>
                                      <p:cBhvr>
                                        <p:cTn id="7" dur="1" fill="hold">
                                          <p:stCondLst>
                                            <p:cond delay="199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CD7EBD2-7C56-43FA-ADA0-344ADA319032}"/>
              </a:ext>
            </a:extLst>
          </p:cNvPr>
          <p:cNvPicPr>
            <a:picLocks noChangeAspect="1"/>
          </p:cNvPicPr>
          <p:nvPr/>
        </p:nvPicPr>
        <p:blipFill>
          <a:blip r:embed="rId2"/>
          <a:stretch>
            <a:fillRect/>
          </a:stretch>
        </p:blipFill>
        <p:spPr>
          <a:xfrm>
            <a:off x="-420345" y="938555"/>
            <a:ext cx="12865153" cy="5046610"/>
          </a:xfrm>
          <a:prstGeom prst="rect">
            <a:avLst/>
          </a:prstGeom>
        </p:spPr>
      </p:pic>
      <p:sp>
        <p:nvSpPr>
          <p:cNvPr id="2" name="Title 1">
            <a:extLst>
              <a:ext uri="{FF2B5EF4-FFF2-40B4-BE49-F238E27FC236}">
                <a16:creationId xmlns:a16="http://schemas.microsoft.com/office/drawing/2014/main" id="{A96FA2B5-8782-4A3D-AA97-86529E9732F3}"/>
              </a:ext>
            </a:extLst>
          </p:cNvPr>
          <p:cNvSpPr>
            <a:spLocks noGrp="1"/>
          </p:cNvSpPr>
          <p:nvPr>
            <p:ph type="title"/>
          </p:nvPr>
        </p:nvSpPr>
        <p:spPr/>
        <p:txBody>
          <a:bodyPr/>
          <a:lstStyle/>
          <a:p>
            <a:r>
              <a:rPr lang="en-US" dirty="0"/>
              <a:t>Common Architectures</a:t>
            </a:r>
          </a:p>
        </p:txBody>
      </p:sp>
    </p:spTree>
    <p:extLst>
      <p:ext uri="{BB962C8B-B14F-4D97-AF65-F5344CB8AC3E}">
        <p14:creationId xmlns:p14="http://schemas.microsoft.com/office/powerpoint/2010/main" val="1163650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BF3866-A477-4F0D-BF20-1C2065E8693C}"/>
              </a:ext>
            </a:extLst>
          </p:cNvPr>
          <p:cNvSpPr>
            <a:spLocks noGrp="1"/>
          </p:cNvSpPr>
          <p:nvPr>
            <p:ph type="title"/>
          </p:nvPr>
        </p:nvSpPr>
        <p:spPr/>
        <p:txBody>
          <a:bodyPr/>
          <a:lstStyle/>
          <a:p>
            <a:r>
              <a:rPr lang="en-US" sz="3600" dirty="0"/>
              <a:t>Classic </a:t>
            </a:r>
            <a:br>
              <a:rPr lang="en-US" sz="3600" dirty="0"/>
            </a:br>
            <a:r>
              <a:rPr lang="en-US" sz="3600" dirty="0"/>
              <a:t>Three-layer Database-centric Architecture</a:t>
            </a:r>
            <a:br>
              <a:rPr lang="en-US" sz="3600" dirty="0"/>
            </a:br>
            <a:br>
              <a:rPr lang="en-US" sz="3200" dirty="0"/>
            </a:br>
            <a:r>
              <a:rPr lang="en-US" sz="3200" dirty="0"/>
              <a:t>Onion Architecture</a:t>
            </a:r>
            <a:br>
              <a:rPr lang="en-US" sz="3200" dirty="0"/>
            </a:br>
            <a:endParaRPr lang="en-US" sz="3200" dirty="0"/>
          </a:p>
        </p:txBody>
      </p:sp>
      <p:sp>
        <p:nvSpPr>
          <p:cNvPr id="6" name="Oval 5">
            <a:extLst>
              <a:ext uri="{FF2B5EF4-FFF2-40B4-BE49-F238E27FC236}">
                <a16:creationId xmlns:a16="http://schemas.microsoft.com/office/drawing/2014/main" id="{84161D79-ED67-407D-B8A8-AA9ECC8312B6}"/>
              </a:ext>
            </a:extLst>
          </p:cNvPr>
          <p:cNvSpPr/>
          <p:nvPr/>
        </p:nvSpPr>
        <p:spPr>
          <a:xfrm>
            <a:off x="5595521" y="1391601"/>
            <a:ext cx="5172075" cy="5172075"/>
          </a:xfrm>
          <a:prstGeom prst="ellipse">
            <a:avLst/>
          </a:prstGeom>
        </p:spPr>
        <p:style>
          <a:lnRef idx="0">
            <a:schemeClr val="accent4"/>
          </a:lnRef>
          <a:fillRef idx="3">
            <a:schemeClr val="accent4"/>
          </a:fillRef>
          <a:effectRef idx="3">
            <a:schemeClr val="accent4"/>
          </a:effectRef>
          <a:fontRef idx="minor">
            <a:schemeClr val="lt1"/>
          </a:fontRef>
        </p:style>
        <p:txBody>
          <a:bodyPr rtlCol="0" anchor="t"/>
          <a:lstStyle/>
          <a:p>
            <a:pPr algn="ctr"/>
            <a:r>
              <a:rPr lang="en-US" sz="3200" dirty="0"/>
              <a:t>UI</a:t>
            </a:r>
          </a:p>
        </p:txBody>
      </p:sp>
      <p:sp>
        <p:nvSpPr>
          <p:cNvPr id="7" name="Oval 6">
            <a:extLst>
              <a:ext uri="{FF2B5EF4-FFF2-40B4-BE49-F238E27FC236}">
                <a16:creationId xmlns:a16="http://schemas.microsoft.com/office/drawing/2014/main" id="{5E58282F-785D-4018-87D6-AC5E4B989BA5}"/>
              </a:ext>
            </a:extLst>
          </p:cNvPr>
          <p:cNvSpPr/>
          <p:nvPr/>
        </p:nvSpPr>
        <p:spPr>
          <a:xfrm>
            <a:off x="6315517" y="2720990"/>
            <a:ext cx="3649373" cy="3649373"/>
          </a:xfrm>
          <a:prstGeom prst="ellipse">
            <a:avLst/>
          </a:prstGeom>
        </p:spPr>
        <p:style>
          <a:lnRef idx="0">
            <a:schemeClr val="accent5"/>
          </a:lnRef>
          <a:fillRef idx="3">
            <a:schemeClr val="accent5"/>
          </a:fillRef>
          <a:effectRef idx="3">
            <a:schemeClr val="accent5"/>
          </a:effectRef>
          <a:fontRef idx="minor">
            <a:schemeClr val="lt1"/>
          </a:fontRef>
        </p:style>
        <p:txBody>
          <a:bodyPr rtlCol="0" anchor="t"/>
          <a:lstStyle/>
          <a:p>
            <a:pPr algn="ctr"/>
            <a:r>
              <a:rPr lang="en-US" sz="2400" dirty="0">
                <a:solidFill>
                  <a:schemeClr val="tx1"/>
                </a:solidFill>
              </a:rPr>
              <a:t>Business Logic</a:t>
            </a:r>
          </a:p>
        </p:txBody>
      </p:sp>
      <p:sp>
        <p:nvSpPr>
          <p:cNvPr id="8" name="Oval 7">
            <a:extLst>
              <a:ext uri="{FF2B5EF4-FFF2-40B4-BE49-F238E27FC236}">
                <a16:creationId xmlns:a16="http://schemas.microsoft.com/office/drawing/2014/main" id="{AA5FC76C-67E3-4A85-BCC2-69A7913AF0F0}"/>
              </a:ext>
            </a:extLst>
          </p:cNvPr>
          <p:cNvSpPr/>
          <p:nvPr/>
        </p:nvSpPr>
        <p:spPr>
          <a:xfrm>
            <a:off x="6904851" y="3668063"/>
            <a:ext cx="2477215" cy="2477215"/>
          </a:xfrm>
          <a:prstGeom prst="ellipse">
            <a:avLst/>
          </a:prstGeom>
        </p:spPr>
        <p:style>
          <a:lnRef idx="0">
            <a:schemeClr val="accent1"/>
          </a:lnRef>
          <a:fillRef idx="3">
            <a:schemeClr val="accent1"/>
          </a:fillRef>
          <a:effectRef idx="3">
            <a:schemeClr val="accent1"/>
          </a:effectRef>
          <a:fontRef idx="minor">
            <a:schemeClr val="lt1"/>
          </a:fontRef>
        </p:style>
        <p:txBody>
          <a:bodyPr rtlCol="0" anchor="t"/>
          <a:lstStyle/>
          <a:p>
            <a:pPr algn="ctr"/>
            <a:r>
              <a:rPr lang="en-US" sz="2400" dirty="0"/>
              <a:t>Data Access</a:t>
            </a:r>
          </a:p>
        </p:txBody>
      </p:sp>
      <p:sp>
        <p:nvSpPr>
          <p:cNvPr id="9" name="Cylinder 8">
            <a:extLst>
              <a:ext uri="{FF2B5EF4-FFF2-40B4-BE49-F238E27FC236}">
                <a16:creationId xmlns:a16="http://schemas.microsoft.com/office/drawing/2014/main" id="{E18F89FE-C00E-452F-9908-59153D31CEA6}"/>
              </a:ext>
            </a:extLst>
          </p:cNvPr>
          <p:cNvSpPr/>
          <p:nvPr/>
        </p:nvSpPr>
        <p:spPr>
          <a:xfrm>
            <a:off x="7655085" y="4905899"/>
            <a:ext cx="1052946" cy="955963"/>
          </a:xfrm>
          <a:prstGeom prst="can">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1600" dirty="0">
                <a:solidFill>
                  <a:schemeClr val="tx1"/>
                </a:solidFill>
              </a:rPr>
              <a:t>Database</a:t>
            </a:r>
          </a:p>
        </p:txBody>
      </p:sp>
    </p:spTree>
    <p:extLst>
      <p:ext uri="{BB962C8B-B14F-4D97-AF65-F5344CB8AC3E}">
        <p14:creationId xmlns:p14="http://schemas.microsoft.com/office/powerpoint/2010/main" val="1915569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3E6C09-22D8-4B73-B379-71945A78C401}"/>
              </a:ext>
            </a:extLst>
          </p:cNvPr>
          <p:cNvSpPr>
            <a:spLocks noGrp="1"/>
          </p:cNvSpPr>
          <p:nvPr>
            <p:ph type="title"/>
          </p:nvPr>
        </p:nvSpPr>
        <p:spPr/>
        <p:txBody>
          <a:bodyPr/>
          <a:lstStyle/>
          <a:p>
            <a:r>
              <a:rPr lang="en-US" dirty="0"/>
              <a:t>Th</a:t>
            </a:r>
            <a:r>
              <a:rPr lang="pl-PL" dirty="0" err="1"/>
              <a:t>ree-layer</a:t>
            </a:r>
            <a:r>
              <a:rPr lang="pl-PL" dirty="0"/>
              <a:t> Architecture</a:t>
            </a:r>
            <a:endParaRPr lang="en-US" dirty="0"/>
          </a:p>
        </p:txBody>
      </p:sp>
      <p:sp>
        <p:nvSpPr>
          <p:cNvPr id="3" name="Rectangle: Rounded Corners 2">
            <a:extLst>
              <a:ext uri="{FF2B5EF4-FFF2-40B4-BE49-F238E27FC236}">
                <a16:creationId xmlns:a16="http://schemas.microsoft.com/office/drawing/2014/main" id="{CD8698EC-44FD-4E72-A143-7012D7FDEC42}"/>
              </a:ext>
            </a:extLst>
          </p:cNvPr>
          <p:cNvSpPr/>
          <p:nvPr/>
        </p:nvSpPr>
        <p:spPr>
          <a:xfrm>
            <a:off x="4699000" y="1082736"/>
            <a:ext cx="2794000" cy="572845"/>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2400" dirty="0"/>
              <a:t>Users</a:t>
            </a:r>
          </a:p>
        </p:txBody>
      </p:sp>
      <p:sp>
        <p:nvSpPr>
          <p:cNvPr id="8" name="Rectangle 7">
            <a:extLst>
              <a:ext uri="{FF2B5EF4-FFF2-40B4-BE49-F238E27FC236}">
                <a16:creationId xmlns:a16="http://schemas.microsoft.com/office/drawing/2014/main" id="{0440AF65-D508-4D97-AFAE-A1AE883EA813}"/>
              </a:ext>
            </a:extLst>
          </p:cNvPr>
          <p:cNvSpPr/>
          <p:nvPr/>
        </p:nvSpPr>
        <p:spPr>
          <a:xfrm>
            <a:off x="3429000" y="2302195"/>
            <a:ext cx="5334000" cy="73152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400"/>
              <a:t>User Interface</a:t>
            </a:r>
            <a:endParaRPr lang="en-US" sz="2400" dirty="0"/>
          </a:p>
        </p:txBody>
      </p:sp>
      <p:sp>
        <p:nvSpPr>
          <p:cNvPr id="10" name="Rectangle 9">
            <a:extLst>
              <a:ext uri="{FF2B5EF4-FFF2-40B4-BE49-F238E27FC236}">
                <a16:creationId xmlns:a16="http://schemas.microsoft.com/office/drawing/2014/main" id="{C70077CD-F039-4AD6-A92A-A0A7677B40AF}"/>
              </a:ext>
            </a:extLst>
          </p:cNvPr>
          <p:cNvSpPr/>
          <p:nvPr/>
        </p:nvSpPr>
        <p:spPr>
          <a:xfrm>
            <a:off x="3429000" y="3429000"/>
            <a:ext cx="5334000" cy="73152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400" dirty="0"/>
              <a:t>Business Logic</a:t>
            </a:r>
          </a:p>
        </p:txBody>
      </p:sp>
      <p:sp>
        <p:nvSpPr>
          <p:cNvPr id="12" name="Rectangle 11">
            <a:extLst>
              <a:ext uri="{FF2B5EF4-FFF2-40B4-BE49-F238E27FC236}">
                <a16:creationId xmlns:a16="http://schemas.microsoft.com/office/drawing/2014/main" id="{231E0D7E-B793-424C-8C81-8854869B9D17}"/>
              </a:ext>
            </a:extLst>
          </p:cNvPr>
          <p:cNvSpPr/>
          <p:nvPr/>
        </p:nvSpPr>
        <p:spPr>
          <a:xfrm>
            <a:off x="3429000" y="4555805"/>
            <a:ext cx="5334000" cy="73152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400" dirty="0"/>
              <a:t>Data Access</a:t>
            </a:r>
          </a:p>
        </p:txBody>
      </p:sp>
      <p:sp>
        <p:nvSpPr>
          <p:cNvPr id="14" name="Cylinder 13">
            <a:extLst>
              <a:ext uri="{FF2B5EF4-FFF2-40B4-BE49-F238E27FC236}">
                <a16:creationId xmlns:a16="http://schemas.microsoft.com/office/drawing/2014/main" id="{E8549025-C23E-4FD3-A07D-7774B301B243}"/>
              </a:ext>
            </a:extLst>
          </p:cNvPr>
          <p:cNvSpPr/>
          <p:nvPr/>
        </p:nvSpPr>
        <p:spPr>
          <a:xfrm>
            <a:off x="3515013" y="5822654"/>
            <a:ext cx="5161974" cy="955963"/>
          </a:xfrm>
          <a:prstGeom prst="can">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2000" dirty="0">
                <a:solidFill>
                  <a:schemeClr val="tx1"/>
                </a:solidFill>
              </a:rPr>
              <a:t>Database or other persistence source</a:t>
            </a:r>
          </a:p>
        </p:txBody>
      </p:sp>
      <p:cxnSp>
        <p:nvCxnSpPr>
          <p:cNvPr id="16" name="Straight Arrow Connector 15">
            <a:extLst>
              <a:ext uri="{FF2B5EF4-FFF2-40B4-BE49-F238E27FC236}">
                <a16:creationId xmlns:a16="http://schemas.microsoft.com/office/drawing/2014/main" id="{31469B6E-CC3A-4969-9971-6643BE9B9717}"/>
              </a:ext>
            </a:extLst>
          </p:cNvPr>
          <p:cNvCxnSpPr>
            <a:stCxn id="3" idx="2"/>
            <a:endCxn id="8" idx="0"/>
          </p:cNvCxnSpPr>
          <p:nvPr/>
        </p:nvCxnSpPr>
        <p:spPr>
          <a:xfrm>
            <a:off x="6096000" y="1655581"/>
            <a:ext cx="0" cy="646614"/>
          </a:xfrm>
          <a:prstGeom prst="straightConnector1">
            <a:avLst/>
          </a:prstGeom>
          <a:ln w="571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F9FF214D-1830-40A5-8D9E-CE71920DFF9D}"/>
              </a:ext>
            </a:extLst>
          </p:cNvPr>
          <p:cNvCxnSpPr>
            <a:stCxn id="8" idx="2"/>
            <a:endCxn id="10" idx="0"/>
          </p:cNvCxnSpPr>
          <p:nvPr/>
        </p:nvCxnSpPr>
        <p:spPr>
          <a:xfrm>
            <a:off x="6096000" y="3033715"/>
            <a:ext cx="0" cy="395285"/>
          </a:xfrm>
          <a:prstGeom prst="straightConnector1">
            <a:avLst/>
          </a:prstGeom>
          <a:ln w="571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62E365FC-F622-4C76-B6C6-394455A79878}"/>
              </a:ext>
            </a:extLst>
          </p:cNvPr>
          <p:cNvCxnSpPr>
            <a:cxnSpLocks/>
            <a:stCxn id="10" idx="2"/>
            <a:endCxn id="12" idx="0"/>
          </p:cNvCxnSpPr>
          <p:nvPr/>
        </p:nvCxnSpPr>
        <p:spPr>
          <a:xfrm>
            <a:off x="6096000" y="4160520"/>
            <a:ext cx="0" cy="395285"/>
          </a:xfrm>
          <a:prstGeom prst="straightConnector1">
            <a:avLst/>
          </a:prstGeom>
          <a:ln w="571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8B43CA18-31BE-4035-BDE6-030C6A82D0C8}"/>
              </a:ext>
            </a:extLst>
          </p:cNvPr>
          <p:cNvCxnSpPr>
            <a:stCxn id="12" idx="2"/>
            <a:endCxn id="14" idx="0"/>
          </p:cNvCxnSpPr>
          <p:nvPr/>
        </p:nvCxnSpPr>
        <p:spPr>
          <a:xfrm>
            <a:off x="6096000" y="5287325"/>
            <a:ext cx="0" cy="774320"/>
          </a:xfrm>
          <a:prstGeom prst="straightConnector1">
            <a:avLst/>
          </a:prstGeom>
          <a:ln w="571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557577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JL">
  <a:themeElements>
    <a:clrScheme name="JL">
      <a:dk1>
        <a:srgbClr val="000000"/>
      </a:dk1>
      <a:lt1>
        <a:sysClr val="window" lastClr="FFFFFF"/>
      </a:lt1>
      <a:dk2>
        <a:srgbClr val="000000"/>
      </a:dk2>
      <a:lt2>
        <a:srgbClr val="FFFFFF"/>
      </a:lt2>
      <a:accent1>
        <a:srgbClr val="9F658B"/>
      </a:accent1>
      <a:accent2>
        <a:srgbClr val="C39DB4"/>
      </a:accent2>
      <a:accent3>
        <a:srgbClr val="F2E5EA"/>
      </a:accent3>
      <a:accent4>
        <a:srgbClr val="EFD77D"/>
      </a:accent4>
      <a:accent5>
        <a:srgbClr val="C3D696"/>
      </a:accent5>
      <a:accent6>
        <a:srgbClr val="8DBAE3"/>
      </a:accent6>
      <a:hlink>
        <a:srgbClr val="000000"/>
      </a:hlink>
      <a:folHlink>
        <a:srgbClr val="000000"/>
      </a:folHlink>
    </a:clrScheme>
    <a:fontScheme name="Billennium">
      <a:majorFont>
        <a:latin typeface="Roboto Black"/>
        <a:ea typeface=""/>
        <a:cs typeface=""/>
      </a:majorFont>
      <a:minorFont>
        <a:latin typeface="Roboto"/>
        <a:ea typeface=""/>
        <a:cs typeface=""/>
      </a:minorFont>
    </a:fontScheme>
    <a:fmtScheme name="Pakiet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ILLENNIUM_Szablon_prezentacji_16x9_Zaawansowany.potx" id="{E6291851-3932-42A6-BB85-B84EC13D1E92}" vid="{887C2811-2DBB-4CFF-899E-BBE41821990A}"/>
    </a:ext>
  </a:extLst>
</a:theme>
</file>

<file path=ppt/theme/theme2.xml><?xml version="1.0" encoding="utf-8"?>
<a:theme xmlns:a="http://schemas.openxmlformats.org/drawingml/2006/main" name="1_JL">
  <a:themeElements>
    <a:clrScheme name="Custom 10">
      <a:dk1>
        <a:srgbClr val="000000"/>
      </a:dk1>
      <a:lt1>
        <a:sysClr val="window" lastClr="FFFFFF"/>
      </a:lt1>
      <a:dk2>
        <a:srgbClr val="523767"/>
      </a:dk2>
      <a:lt2>
        <a:srgbClr val="FCFAFB"/>
      </a:lt2>
      <a:accent1>
        <a:srgbClr val="9F658B"/>
      </a:accent1>
      <a:accent2>
        <a:srgbClr val="C39DB4"/>
      </a:accent2>
      <a:accent3>
        <a:srgbClr val="88323A"/>
      </a:accent3>
      <a:accent4>
        <a:srgbClr val="6D2855"/>
      </a:accent4>
      <a:accent5>
        <a:srgbClr val="C3D696"/>
      </a:accent5>
      <a:accent6>
        <a:srgbClr val="8DBAE3"/>
      </a:accent6>
      <a:hlink>
        <a:srgbClr val="000000"/>
      </a:hlink>
      <a:folHlink>
        <a:srgbClr val="47265F"/>
      </a:folHlink>
    </a:clrScheme>
    <a:fontScheme name="Billennium">
      <a:majorFont>
        <a:latin typeface="Roboto Black"/>
        <a:ea typeface=""/>
        <a:cs typeface=""/>
      </a:majorFont>
      <a:minorFont>
        <a:latin typeface="Roboto"/>
        <a:ea typeface=""/>
        <a:cs typeface=""/>
      </a:minorFont>
    </a:fontScheme>
    <a:fmtScheme name="Pakiet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ILLENNIUM_Szablon_prezentacji_16x9_Zaawansowany.potx" id="{E6291851-3932-42A6-BB85-B84EC13D1E92}" vid="{887C2811-2DBB-4CFF-899E-BBE41821990A}"/>
    </a:ext>
  </a:extLst>
</a:theme>
</file>

<file path=ppt/theme/theme3.xml><?xml version="1.0" encoding="utf-8"?>
<a:theme xmlns:a="http://schemas.openxmlformats.org/drawingml/2006/main" name="1_Dotnet_Template">
  <a:themeElements>
    <a:clrScheme name="Custom 12">
      <a:dk1>
        <a:srgbClr val="505050"/>
      </a:dk1>
      <a:lt1>
        <a:srgbClr val="FFFFFF"/>
      </a:lt1>
      <a:dk2>
        <a:srgbClr val="6D2855"/>
      </a:dk2>
      <a:lt2>
        <a:srgbClr val="F2F2F2"/>
      </a:lt2>
      <a:accent1>
        <a:srgbClr val="7030A0"/>
      </a:accent1>
      <a:accent2>
        <a:srgbClr val="0078D7"/>
      </a:accent2>
      <a:accent3>
        <a:srgbClr val="008272"/>
      </a:accent3>
      <a:accent4>
        <a:srgbClr val="D2D2D2"/>
      </a:accent4>
      <a:accent5>
        <a:srgbClr val="737373"/>
      </a:accent5>
      <a:accent6>
        <a:srgbClr val="505050"/>
      </a:accent6>
      <a:hlink>
        <a:srgbClr val="47265F"/>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Connect_2016_SlideTemplate.potx" id="{C234CE7A-26D5-49BB-B05A-16F212610622}" vid="{5650B0BA-FAE4-45A0-B96B-B7C7DED0CDE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86" row="7">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F336732E-387D-41C1-8231-0E1DE3769F9A}">
  <we:reference id="wa104178141" version="3.1.2.28" store="en-US" storeType="OMEX"/>
  <we:alternateReferences>
    <we:reference id="wa104178141" version="3.1.2.28" store="WA104178141"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ThemeJLnMSC</Template>
  <TotalTime>38053</TotalTime>
  <Words>2784</Words>
  <Application>Microsoft Office PowerPoint</Application>
  <PresentationFormat>Widescreen</PresentationFormat>
  <Paragraphs>641</Paragraphs>
  <Slides>58</Slides>
  <Notes>37</Notes>
  <HiddenSlides>1</HiddenSlides>
  <MMClips>0</MMClips>
  <ScaleCrop>false</ScaleCrop>
  <HeadingPairs>
    <vt:vector size="6" baseType="variant">
      <vt:variant>
        <vt:lpstr>Fonts Used</vt:lpstr>
      </vt:variant>
      <vt:variant>
        <vt:i4>12</vt:i4>
      </vt:variant>
      <vt:variant>
        <vt:lpstr>Theme</vt:lpstr>
      </vt:variant>
      <vt:variant>
        <vt:i4>3</vt:i4>
      </vt:variant>
      <vt:variant>
        <vt:lpstr>Slide Titles</vt:lpstr>
      </vt:variant>
      <vt:variant>
        <vt:i4>58</vt:i4>
      </vt:variant>
    </vt:vector>
  </HeadingPairs>
  <TitlesOfParts>
    <vt:vector size="73" baseType="lpstr">
      <vt:lpstr>Segoe UI</vt:lpstr>
      <vt:lpstr>Wingdings</vt:lpstr>
      <vt:lpstr>Segoe UI Semibold</vt:lpstr>
      <vt:lpstr>Trebuchet MS</vt:lpstr>
      <vt:lpstr>Consolas</vt:lpstr>
      <vt:lpstr>Arial</vt:lpstr>
      <vt:lpstr>Calibri</vt:lpstr>
      <vt:lpstr>Montserrat</vt:lpstr>
      <vt:lpstr>Roboto</vt:lpstr>
      <vt:lpstr>Gill Sans MT</vt:lpstr>
      <vt:lpstr>Roboto Black</vt:lpstr>
      <vt:lpstr>Segoe UI Light</vt:lpstr>
      <vt:lpstr>JL</vt:lpstr>
      <vt:lpstr>1_JL</vt:lpstr>
      <vt:lpstr>1_Dotnet_Template</vt:lpstr>
      <vt:lpstr>PowerPoint Presentation</vt:lpstr>
      <vt:lpstr>Architecture</vt:lpstr>
      <vt:lpstr>What is Software architecture?</vt:lpstr>
      <vt:lpstr>Decisions, Decisions, Decisions</vt:lpstr>
      <vt:lpstr>Architecture history</vt:lpstr>
      <vt:lpstr>PowerPoint Presentation</vt:lpstr>
      <vt:lpstr>Common Architectures</vt:lpstr>
      <vt:lpstr>Classic  Three-layer Database-centric Architecture  Onion Architecture </vt:lpstr>
      <vt:lpstr>Three-layer Architecture</vt:lpstr>
      <vt:lpstr>Three-layer Architecture</vt:lpstr>
      <vt:lpstr>Hexagon</vt:lpstr>
      <vt:lpstr>Hexagon</vt:lpstr>
      <vt:lpstr>Clean  Architecture</vt:lpstr>
      <vt:lpstr>Modern Four-Layer Architecture</vt:lpstr>
      <vt:lpstr>Modern Four-Layer Architecture</vt:lpstr>
      <vt:lpstr>Layer dependencies</vt:lpstr>
      <vt:lpstr>Domain</vt:lpstr>
      <vt:lpstr>Single Domain Model</vt:lpstr>
      <vt:lpstr>Overlapping Contexts</vt:lpstr>
      <vt:lpstr>Bounded Context</vt:lpstr>
      <vt:lpstr>Application </vt:lpstr>
      <vt:lpstr>Application</vt:lpstr>
      <vt:lpstr>Quick break for CQRS</vt:lpstr>
      <vt:lpstr>CQRS why?</vt:lpstr>
      <vt:lpstr>CQRS advantages</vt:lpstr>
      <vt:lpstr>Command-query Separation</vt:lpstr>
      <vt:lpstr>CQRS Architecture </vt:lpstr>
      <vt:lpstr>PowerPoint Presentation</vt:lpstr>
      <vt:lpstr>MediatR</vt:lpstr>
      <vt:lpstr>Web API with MediatR</vt:lpstr>
      <vt:lpstr>Web API with MediatR</vt:lpstr>
      <vt:lpstr> </vt:lpstr>
      <vt:lpstr>It works nice with Clean Architecture</vt:lpstr>
      <vt:lpstr>Event Sourcing CQRS</vt:lpstr>
      <vt:lpstr>Read more</vt:lpstr>
      <vt:lpstr>Back to Clean Architecture</vt:lpstr>
      <vt:lpstr>PowerPoint Presentation</vt:lpstr>
      <vt:lpstr>PowerPoint Presentation</vt:lpstr>
      <vt:lpstr>Clean Architecture Template</vt:lpstr>
      <vt:lpstr>PowerPoint Presentation</vt:lpstr>
      <vt:lpstr>Big ball of mud</vt:lpstr>
      <vt:lpstr>Structure your project must you</vt:lpstr>
      <vt:lpstr>Functional Cohesion/Organization</vt:lpstr>
      <vt:lpstr>PowerPoint Presentation</vt:lpstr>
      <vt:lpstr>PowerPoint Presentation</vt:lpstr>
      <vt:lpstr>Use Functional Organization?</vt:lpstr>
      <vt:lpstr>Vertical slices</vt:lpstr>
      <vt:lpstr>Monolith Microservices Modular Monolith Distributed Monolith</vt:lpstr>
      <vt:lpstr>PowerPoint Presentation</vt:lpstr>
      <vt:lpstr>Demo</vt:lpstr>
      <vt:lpstr>Clean Architecture Template</vt:lpstr>
      <vt:lpstr>12 factor</vt:lpstr>
      <vt:lpstr>12 factors</vt:lpstr>
      <vt:lpstr>12 factors </vt:lpstr>
      <vt:lpstr>12 factors </vt:lpstr>
      <vt:lpstr>Library</vt:lpstr>
      <vt:lpstr>PowerPoint Presentation</vt:lpstr>
      <vt:lpstr>Communication in modular monolith</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Joanna Lamch</dc:creator>
  <cp:lastModifiedBy>Joanna Lamch</cp:lastModifiedBy>
  <cp:revision>653</cp:revision>
  <dcterms:created xsi:type="dcterms:W3CDTF">2017-10-26T19:30:57Z</dcterms:created>
  <dcterms:modified xsi:type="dcterms:W3CDTF">2020-09-10T17:43:51Z</dcterms:modified>
</cp:coreProperties>
</file>